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53.jpeg" ContentType="image/jpeg"/>
  <Override PartName="/ppt/media/image54.jpeg" ContentType="image/jpeg"/>
  <Override PartName="/ppt/media/image55.jpeg" ContentType="image/jpeg"/>
  <Override PartName="/ppt/media/image56.jpeg" ContentType="image/jpeg"/>
  <Override PartName="/ppt/media/image57.jpeg" ContentType="image/jpeg"/>
  <Override PartName="/ppt/media/image58.jpeg" ContentType="image/jpeg"/>
  <Override PartName="/ppt/media/image59.jpeg" ContentType="image/jpeg"/>
  <Override PartName="/ppt/media/image60.jpeg" ContentType="image/jpeg"/>
  <Override PartName="/ppt/media/image61.jpeg" ContentType="image/jpeg"/>
  <Override PartName="/ppt/media/image62.jpeg" ContentType="image/jpeg"/>
  <Override PartName="/ppt/media/image63.jpeg" ContentType="image/jpeg"/>
  <Override PartName="/ppt/media/image64.jpeg" ContentType="image/jpeg"/>
  <Override PartName="/ppt/media/image65.jpeg" ContentType="image/jpeg"/>
  <Override PartName="/ppt/media/image66.jpeg" ContentType="image/jpeg"/>
  <Override PartName="/ppt/media/image67.jpeg" ContentType="image/jpeg"/>
  <Override PartName="/ppt/media/image68.jpeg" ContentType="image/jpeg"/>
  <Override PartName="/ppt/media/image69.jpeg" ContentType="image/jpeg"/>
  <Override PartName="/ppt/media/image70.jpeg" ContentType="image/jpeg"/>
  <Override PartName="/ppt/media/image71.jpeg" ContentType="image/jpeg"/>
  <Override PartName="/ppt/media/image72.jpeg" ContentType="image/jpeg"/>
  <Override PartName="/ppt/media/image73.jpeg" ContentType="image/jpeg"/>
  <Override PartName="/ppt/media/image74.jpeg" ContentType="image/jpeg"/>
  <Override PartName="/ppt/media/image75.jpeg" ContentType="image/jpeg"/>
  <Override PartName="/ppt/media/image76.jpeg" ContentType="image/jpeg"/>
  <Override PartName="/ppt/media/image7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6E603B"/>
        </a:solidFill>
        <a:effectLst/>
        <a:uFillTx/>
        <a:latin typeface="Palatino"/>
        <a:ea typeface="Palatino"/>
        <a:cs typeface="Palatino"/>
        <a:sym typeface="Palatino"/>
      </a:defRPr>
    </a:lvl1pPr>
    <a:lvl2pPr marL="0" marR="0" indent="3429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6E603B"/>
        </a:solidFill>
        <a:effectLst/>
        <a:uFillTx/>
        <a:latin typeface="Palatino"/>
        <a:ea typeface="Palatino"/>
        <a:cs typeface="Palatino"/>
        <a:sym typeface="Palatino"/>
      </a:defRPr>
    </a:lvl2pPr>
    <a:lvl3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6E603B"/>
        </a:solidFill>
        <a:effectLst/>
        <a:uFillTx/>
        <a:latin typeface="Palatino"/>
        <a:ea typeface="Palatino"/>
        <a:cs typeface="Palatino"/>
        <a:sym typeface="Palatino"/>
      </a:defRPr>
    </a:lvl3pPr>
    <a:lvl4pPr marL="0" marR="0" indent="10287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6E603B"/>
        </a:solidFill>
        <a:effectLst/>
        <a:uFillTx/>
        <a:latin typeface="Palatino"/>
        <a:ea typeface="Palatino"/>
        <a:cs typeface="Palatino"/>
        <a:sym typeface="Palatino"/>
      </a:defRPr>
    </a:lvl4pPr>
    <a:lvl5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6E603B"/>
        </a:solidFill>
        <a:effectLst/>
        <a:uFillTx/>
        <a:latin typeface="Palatino"/>
        <a:ea typeface="Palatino"/>
        <a:cs typeface="Palatino"/>
        <a:sym typeface="Palatino"/>
      </a:defRPr>
    </a:lvl5pPr>
    <a:lvl6pPr marL="0" marR="0" indent="17145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6E603B"/>
        </a:solidFill>
        <a:effectLst/>
        <a:uFillTx/>
        <a:latin typeface="Palatino"/>
        <a:ea typeface="Palatino"/>
        <a:cs typeface="Palatino"/>
        <a:sym typeface="Palatino"/>
      </a:defRPr>
    </a:lvl6pPr>
    <a:lvl7pPr marL="0" marR="0" indent="2057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6E603B"/>
        </a:solidFill>
        <a:effectLst/>
        <a:uFillTx/>
        <a:latin typeface="Palatino"/>
        <a:ea typeface="Palatino"/>
        <a:cs typeface="Palatino"/>
        <a:sym typeface="Palatino"/>
      </a:defRPr>
    </a:lvl7pPr>
    <a:lvl8pPr marL="0" marR="0" indent="24003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6E603B"/>
        </a:solidFill>
        <a:effectLst/>
        <a:uFillTx/>
        <a:latin typeface="Palatino"/>
        <a:ea typeface="Palatino"/>
        <a:cs typeface="Palatino"/>
        <a:sym typeface="Palatino"/>
      </a:defRPr>
    </a:lvl8pPr>
    <a:lvl9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6E603B"/>
        </a:solidFill>
        <a:effectLst/>
        <a:uFillTx/>
        <a:latin typeface="Palatino"/>
        <a:ea typeface="Palatino"/>
        <a:cs typeface="Palatino"/>
        <a:sym typeface="Palatino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1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Palatino"/>
          <a:ea typeface="Palatino"/>
          <a:cs typeface="Palatino"/>
        </a:font>
        <a:srgbClr val="93741C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8A861">
              <a:alpha val="27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93741C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254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B854B">
                  <a:alpha val="56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9B854B">
                  <a:alpha val="56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9B854B">
                  <a:alpha val="5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C9833">
              <a:alpha val="8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12700" cap="flat">
              <a:solidFill>
                <a:srgbClr val="9B854B">
                  <a:alpha val="56000"/>
                </a:srgbClr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B854B">
                  <a:alpha val="56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9B854B">
                  <a:alpha val="56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9B854B">
                  <a:alpha val="5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6BAA9">
              <a:alpha val="31000"/>
            </a:srgbClr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9B854B">
                  <a:alpha val="56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9B854B">
                  <a:alpha val="56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9B854B">
                  <a:alpha val="5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B854B">
                  <a:alpha val="1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9B854B">
                  <a:alpha val="1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9B854B">
                  <a:alpha val="1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-522454"/>
              <a:satOff val="1153"/>
              <a:lumOff val="13444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blipFill rotWithShape="1">
            <a:blip r:embed="rId1"/>
            <a:srcRect l="0" t="0" r="0" b="0"/>
            <a:tile tx="0" ty="0" sx="100000" sy="100000" flip="none" algn="tl"/>
          </a:blip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12700" cap="flat">
              <a:solidFill>
                <a:srgbClr val="FFFDEF"/>
              </a:solidFill>
              <a:prstDash val="solid"/>
              <a:miter lim="400000"/>
            </a:ln>
          </a:left>
          <a:right>
            <a:ln w="12700" cap="flat">
              <a:solidFill>
                <a:srgbClr val="FFFDEF"/>
              </a:solidFill>
              <a:prstDash val="solid"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DE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53B32">
                  <a:alpha val="51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653B32">
                  <a:alpha val="51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653B32">
                  <a:alpha val="51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1C6B8">
              <a:alpha val="31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12700" cap="flat">
              <a:solidFill>
                <a:srgbClr val="653B32">
                  <a:alpha val="51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53B32">
                  <a:alpha val="51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53B32">
                  <a:alpha val="51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653B32">
                  <a:alpha val="51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653B32">
                  <a:alpha val="51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653B32">
                  <a:alpha val="51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53B32">
                  <a:alpha val="51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53B32">
                  <a:alpha val="51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53B32">
                  <a:alpha val="51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53B32">
                  <a:alpha val="51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53B32">
                  <a:alpha val="51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53B32">
                  <a:alpha val="51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6BAA9">
              <a:alpha val="31000"/>
            </a:srgbClr>
          </a:solidFill>
        </a:fill>
      </a:tcStyle>
    </a:wholeTbl>
    <a:band2H>
      <a:tcTxStyle b="def" i="def"/>
      <a:tcStyle>
        <a:tcBdr/>
        <a:fill>
          <a:solidFill>
            <a:srgbClr val="C6BAA9">
              <a:alpha val="31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797B80">
                  <a:alpha val="8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797C80">
                  <a:alpha val="80000"/>
                </a:srgbClr>
              </a:solidFill>
              <a:prstDash val="solid"/>
              <a:miter lim="400000"/>
            </a:ln>
          </a:insideV>
        </a:tcBdr>
        <a:fill>
          <a:solidFill>
            <a:srgbClr val="C6BAA9">
              <a:alpha val="31000"/>
            </a:srgbClr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97B80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797C80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1504B">
              <a:alpha val="80000"/>
            </a:srgbClr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797C80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97C80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1504B">
              <a:alpha val="8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A5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C5A5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C5A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C5A52"/>
              </a:solidFill>
              <a:prstDash val="solid"/>
              <a:miter lim="400000"/>
            </a:ln>
          </a:right>
          <a:top>
            <a:ln w="12700" cap="flat">
              <a:solidFill>
                <a:srgbClr val="5C5A5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C5A5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C5A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C5A5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A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C5A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C5A52"/>
              </a:solidFill>
              <a:prstDash val="solid"/>
              <a:miter lim="400000"/>
            </a:ln>
          </a:bottom>
          <a:insideH>
            <a:ln w="12700" cap="flat">
              <a:solidFill>
                <a:srgbClr val="5C5A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>
          <a:latin typeface="Palatino"/>
          <a:ea typeface="Palatino"/>
          <a:cs typeface="Palatino"/>
        </a:font>
        <a:srgbClr val="93741C"/>
      </a:tcTxStyle>
      <a:tcStyle>
        <a:tcBdr>
          <a:left>
            <a:ln w="25400" cap="flat">
              <a:solidFill>
                <a:srgbClr val="808251"/>
              </a:solidFill>
              <a:prstDash val="solid"/>
              <a:miter lim="400000"/>
            </a:ln>
          </a:left>
          <a:right>
            <a:ln w="25400" cap="flat">
              <a:solidFill>
                <a:srgbClr val="808251"/>
              </a:solidFill>
              <a:prstDash val="solid"/>
              <a:miter lim="400000"/>
            </a:ln>
          </a:right>
          <a:top>
            <a:ln w="25400" cap="flat">
              <a:solidFill>
                <a:srgbClr val="808251"/>
              </a:solidFill>
              <a:prstDash val="solid"/>
              <a:miter lim="400000"/>
            </a:ln>
          </a:top>
          <a:bottom>
            <a:ln w="25400" cap="flat">
              <a:solidFill>
                <a:srgbClr val="808251"/>
              </a:solidFill>
              <a:prstDash val="solid"/>
              <a:miter lim="400000"/>
            </a:ln>
          </a:bottom>
          <a:insideH>
            <a:ln w="25400" cap="flat">
              <a:solidFill>
                <a:srgbClr val="808251"/>
              </a:solidFill>
              <a:prstDash val="solid"/>
              <a:miter lim="400000"/>
            </a:ln>
          </a:insideH>
          <a:insideV>
            <a:ln w="254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8A861">
              <a:alpha val="27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25400" cap="flat">
              <a:solidFill>
                <a:srgbClr val="808251"/>
              </a:solidFill>
              <a:prstDash val="solid"/>
              <a:miter lim="400000"/>
            </a:ln>
          </a:left>
          <a:right>
            <a:ln w="25400" cap="flat">
              <a:solidFill>
                <a:srgbClr val="808251"/>
              </a:solidFill>
              <a:prstDash val="solid"/>
              <a:miter lim="400000"/>
            </a:ln>
          </a:right>
          <a:top>
            <a:ln w="25400" cap="flat">
              <a:solidFill>
                <a:srgbClr val="808251"/>
              </a:solidFill>
              <a:prstDash val="solid"/>
              <a:miter lim="400000"/>
            </a:ln>
          </a:top>
          <a:bottom>
            <a:ln w="25400" cap="flat">
              <a:solidFill>
                <a:srgbClr val="808251"/>
              </a:solidFill>
              <a:prstDash val="solid"/>
              <a:miter lim="400000"/>
            </a:ln>
          </a:bottom>
          <a:insideH>
            <a:ln w="25400" cap="flat">
              <a:solidFill>
                <a:srgbClr val="808251"/>
              </a:solidFill>
              <a:prstDash val="solid"/>
              <a:miter lim="400000"/>
            </a:ln>
          </a:insideH>
          <a:insideV>
            <a:ln w="254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25400" cap="flat">
              <a:solidFill>
                <a:srgbClr val="808251"/>
              </a:solidFill>
              <a:prstDash val="solid"/>
              <a:miter lim="400000"/>
            </a:ln>
          </a:left>
          <a:right>
            <a:ln w="25400" cap="flat">
              <a:solidFill>
                <a:srgbClr val="808251"/>
              </a:solidFill>
              <a:prstDash val="solid"/>
              <a:miter lim="400000"/>
            </a:ln>
          </a:right>
          <a:top>
            <a:ln w="25400" cap="flat">
              <a:solidFill>
                <a:srgbClr val="808251"/>
              </a:solidFill>
              <a:prstDash val="solid"/>
              <a:miter lim="400000"/>
            </a:ln>
          </a:top>
          <a:bottom>
            <a:ln w="25400" cap="flat">
              <a:solidFill>
                <a:srgbClr val="808251"/>
              </a:solidFill>
              <a:prstDash val="solid"/>
              <a:miter lim="400000"/>
            </a:ln>
          </a:bottom>
          <a:insideH>
            <a:ln w="25400" cap="flat">
              <a:solidFill>
                <a:srgbClr val="808251"/>
              </a:solidFill>
              <a:prstDash val="solid"/>
              <a:miter lim="400000"/>
            </a:ln>
          </a:insideH>
          <a:insideV>
            <a:ln w="254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25400" cap="flat">
              <a:solidFill>
                <a:srgbClr val="808251"/>
              </a:solidFill>
              <a:prstDash val="solid"/>
              <a:miter lim="400000"/>
            </a:ln>
          </a:left>
          <a:right>
            <a:ln w="25400" cap="flat">
              <a:solidFill>
                <a:srgbClr val="808251"/>
              </a:solidFill>
              <a:prstDash val="solid"/>
              <a:miter lim="400000"/>
            </a:ln>
          </a:right>
          <a:top>
            <a:ln w="25400" cap="flat">
              <a:solidFill>
                <a:srgbClr val="808251"/>
              </a:solidFill>
              <a:prstDash val="solid"/>
              <a:miter lim="400000"/>
            </a:ln>
          </a:top>
          <a:bottom>
            <a:ln w="25400" cap="flat">
              <a:solidFill>
                <a:srgbClr val="808251"/>
              </a:solidFill>
              <a:prstDash val="solid"/>
              <a:miter lim="400000"/>
            </a:ln>
          </a:bottom>
          <a:insideH>
            <a:ln w="25400" cap="flat">
              <a:solidFill>
                <a:srgbClr val="808251"/>
              </a:solidFill>
              <a:prstDash val="solid"/>
              <a:miter lim="400000"/>
            </a:ln>
          </a:insideH>
          <a:insideV>
            <a:ln w="254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Relationship Id="rId90" Type="http://schemas.openxmlformats.org/officeDocument/2006/relationships/slide" Target="slides/slide83.xml"/><Relationship Id="rId91" Type="http://schemas.openxmlformats.org/officeDocument/2006/relationships/slide" Target="slides/slide84.xml"/></Relationships>

</file>

<file path=ppt/_rels/tableStyles.xml.rels><?xml version="1.0" encoding="UTF-8"?>
<Relationships xmlns="http://schemas.openxmlformats.org/package/2006/relationships"><Relationship Id="rId1" Type="http://schemas.openxmlformats.org/officeDocument/2006/relationships/image" Target="media/image36.png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6" name="Shape 11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647700" latinLnBrk="0">
      <a:defRPr sz="2200">
        <a:latin typeface="Lucida Grande"/>
        <a:ea typeface="Lucida Grande"/>
        <a:cs typeface="Lucida Grande"/>
        <a:sym typeface="Lucida Grande"/>
      </a:defRPr>
    </a:lvl1pPr>
    <a:lvl2pPr defTabSz="647700" latinLnBrk="0">
      <a:defRPr sz="2200">
        <a:latin typeface="Lucida Grande"/>
        <a:ea typeface="Lucida Grande"/>
        <a:cs typeface="Lucida Grande"/>
        <a:sym typeface="Lucida Grande"/>
      </a:defRPr>
    </a:lvl2pPr>
    <a:lvl3pPr defTabSz="647700" latinLnBrk="0">
      <a:defRPr sz="2200">
        <a:latin typeface="Lucida Grande"/>
        <a:ea typeface="Lucida Grande"/>
        <a:cs typeface="Lucida Grande"/>
        <a:sym typeface="Lucida Grande"/>
      </a:defRPr>
    </a:lvl3pPr>
    <a:lvl4pPr defTabSz="647700" latinLnBrk="0">
      <a:defRPr sz="2200">
        <a:latin typeface="Lucida Grande"/>
        <a:ea typeface="Lucida Grande"/>
        <a:cs typeface="Lucida Grande"/>
        <a:sym typeface="Lucida Grande"/>
      </a:defRPr>
    </a:lvl4pPr>
    <a:lvl5pPr defTabSz="647700" latinLnBrk="0">
      <a:defRPr sz="2200">
        <a:latin typeface="Lucida Grande"/>
        <a:ea typeface="Lucida Grande"/>
        <a:cs typeface="Lucida Grande"/>
        <a:sym typeface="Lucida Grande"/>
      </a:defRPr>
    </a:lvl5pPr>
    <a:lvl6pPr defTabSz="647700" latinLnBrk="0">
      <a:defRPr sz="2200">
        <a:latin typeface="Lucida Grande"/>
        <a:ea typeface="Lucida Grande"/>
        <a:cs typeface="Lucida Grande"/>
        <a:sym typeface="Lucida Grande"/>
      </a:defRPr>
    </a:lvl6pPr>
    <a:lvl7pPr defTabSz="647700" latinLnBrk="0">
      <a:defRPr sz="2200">
        <a:latin typeface="Lucida Grande"/>
        <a:ea typeface="Lucida Grande"/>
        <a:cs typeface="Lucida Grande"/>
        <a:sym typeface="Lucida Grande"/>
      </a:defRPr>
    </a:lvl7pPr>
    <a:lvl8pPr defTabSz="647700" latinLnBrk="0">
      <a:defRPr sz="2200">
        <a:latin typeface="Lucida Grande"/>
        <a:ea typeface="Lucida Grande"/>
        <a:cs typeface="Lucida Grande"/>
        <a:sym typeface="Lucida Grande"/>
      </a:defRPr>
    </a:lvl8pPr>
    <a:lvl9pPr defTabSz="6477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2387600" y="3124200"/>
            <a:ext cx="19621500" cy="3657600"/>
          </a:xfrm>
          <a:prstGeom prst="rect">
            <a:avLst/>
          </a:prstGeom>
          <a:effectLst>
            <a:outerShdw sx="100000" sy="100000" kx="0" ky="0" algn="b" rotWithShape="0" blurRad="38100" dist="12700" dir="5400000">
              <a:srgbClr val="E0DEC7">
                <a:alpha val="80000"/>
              </a:srgbClr>
            </a:outerShdw>
          </a:effectLst>
        </p:spPr>
        <p:txBody>
          <a:bodyPr anchor="b"/>
          <a:lstStyle>
            <a:lvl1pPr>
              <a:lnSpc>
                <a:spcPct val="80000"/>
              </a:lnSpc>
              <a:spcBef>
                <a:spcPts val="800"/>
              </a:spcBef>
              <a:defRPr spc="155" sz="13200">
                <a:solidFill>
                  <a:srgbClr val="3E382B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2387600" y="6959600"/>
            <a:ext cx="19621500" cy="1752600"/>
          </a:xfrm>
          <a:prstGeom prst="rect">
            <a:avLst/>
          </a:prstGeom>
          <a:effectLst>
            <a:outerShdw sx="100000" sy="100000" kx="0" ky="0" algn="b" rotWithShape="0" blurRad="38100" dist="12700" dir="5400000">
              <a:srgbClr val="E0DEC7">
                <a:alpha val="80000"/>
              </a:srgbClr>
            </a:outerShdw>
          </a:effectLst>
        </p:spPr>
        <p:txBody>
          <a:bodyPr anchor="t"/>
          <a:lstStyle>
            <a:lvl1pPr marL="0" indent="0" algn="ctr">
              <a:spcBef>
                <a:spcPts val="800"/>
              </a:spcBef>
              <a:buSzTx/>
              <a:buFontTx/>
              <a:buNone/>
              <a:defRPr spc="58">
                <a:solidFill>
                  <a:srgbClr val="3E382B"/>
                </a:solidFill>
                <a:latin typeface="+mn-lt"/>
                <a:ea typeface="+mn-ea"/>
                <a:cs typeface="+mn-cs"/>
                <a:sym typeface="American Typewriter"/>
              </a:defRPr>
            </a:lvl1pPr>
            <a:lvl2pPr marL="0" indent="0" algn="ctr">
              <a:spcBef>
                <a:spcPts val="800"/>
              </a:spcBef>
              <a:buSzTx/>
              <a:buFontTx/>
              <a:buNone/>
              <a:defRPr spc="58">
                <a:solidFill>
                  <a:srgbClr val="3E382B"/>
                </a:solidFill>
                <a:latin typeface="+mn-lt"/>
                <a:ea typeface="+mn-ea"/>
                <a:cs typeface="+mn-cs"/>
                <a:sym typeface="American Typewriter"/>
              </a:defRPr>
            </a:lvl2pPr>
            <a:lvl3pPr marL="0" indent="0" algn="ctr">
              <a:spcBef>
                <a:spcPts val="800"/>
              </a:spcBef>
              <a:buSzTx/>
              <a:buFontTx/>
              <a:buNone/>
              <a:defRPr spc="58">
                <a:solidFill>
                  <a:srgbClr val="3E382B"/>
                </a:solidFill>
                <a:latin typeface="+mn-lt"/>
                <a:ea typeface="+mn-ea"/>
                <a:cs typeface="+mn-cs"/>
                <a:sym typeface="American Typewriter"/>
              </a:defRPr>
            </a:lvl3pPr>
            <a:lvl4pPr marL="0" indent="0" algn="ctr">
              <a:spcBef>
                <a:spcPts val="800"/>
              </a:spcBef>
              <a:buSzTx/>
              <a:buFontTx/>
              <a:buNone/>
              <a:defRPr spc="58">
                <a:solidFill>
                  <a:srgbClr val="3E382B"/>
                </a:solidFill>
                <a:latin typeface="+mn-lt"/>
                <a:ea typeface="+mn-ea"/>
                <a:cs typeface="+mn-cs"/>
                <a:sym typeface="American Typewriter"/>
              </a:defRPr>
            </a:lvl4pPr>
            <a:lvl5pPr marL="0" indent="0" algn="ctr">
              <a:spcBef>
                <a:spcPts val="800"/>
              </a:spcBef>
              <a:buSzTx/>
              <a:buFontTx/>
              <a:buNone/>
              <a:defRPr spc="58">
                <a:solidFill>
                  <a:srgbClr val="3E382B"/>
                </a:solidFill>
                <a:latin typeface="+mn-lt"/>
                <a:ea typeface="+mn-ea"/>
                <a:cs typeface="+mn-cs"/>
                <a:sym typeface="American Typewrite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xfrm>
            <a:off x="11958519" y="12674600"/>
            <a:ext cx="481746" cy="457200"/>
          </a:xfrm>
          <a:prstGeom prst="rect">
            <a:avLst/>
          </a:prstGeom>
          <a:effectLst>
            <a:outerShdw sx="100000" sy="100000" kx="0" ky="0" algn="b" rotWithShape="0" blurRad="38100" dist="12700" dir="5400000">
              <a:srgbClr val="E0DEC7">
                <a:alpha val="80000"/>
              </a:srgbClr>
            </a:outerShdw>
          </a:effectLst>
        </p:spPr>
        <p:txBody>
          <a:bodyPr/>
          <a:lstStyle>
            <a:lvl1pPr marR="0">
              <a:lnSpc>
                <a:spcPct val="80000"/>
              </a:lnSpc>
              <a:spcBef>
                <a:spcPts val="800"/>
              </a:spcBef>
              <a:defRPr spc="28">
                <a:solidFill>
                  <a:srgbClr val="3E382B"/>
                </a:solidFill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Image"/>
          <p:cNvSpPr/>
          <p:nvPr>
            <p:ph type="pic" sz="quarter" idx="21"/>
          </p:nvPr>
        </p:nvSpPr>
        <p:spPr>
          <a:xfrm>
            <a:off x="13142831" y="3835400"/>
            <a:ext cx="6435971" cy="85725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8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10000"/>
            </a:lvl1pPr>
          </a:lstStyle>
          <a:p>
            <a:pPr/>
            <a:r>
              <a:t>Title Text</a:t>
            </a:r>
          </a:p>
        </p:txBody>
      </p:sp>
      <p:sp>
        <p:nvSpPr>
          <p:cNvPr id="90" name="Body Level One…"/>
          <p:cNvSpPr txBox="1"/>
          <p:nvPr>
            <p:ph type="body" sz="half" idx="1"/>
          </p:nvPr>
        </p:nvSpPr>
        <p:spPr>
          <a:xfrm>
            <a:off x="2857500" y="3835400"/>
            <a:ext cx="9448800" cy="8483600"/>
          </a:xfrm>
          <a:prstGeom prst="rect">
            <a:avLst/>
          </a:prstGeom>
        </p:spPr>
        <p:txBody>
          <a:bodyPr/>
          <a:lstStyle>
            <a:lvl1pPr marL="753881" indent="-436381">
              <a:spcBef>
                <a:spcPts val="4900"/>
              </a:spcBef>
              <a:buBlip>
                <a:blip r:embed="rId2"/>
              </a:buBlip>
              <a:defRPr sz="4400"/>
            </a:lvl1pPr>
            <a:lvl2pPr marL="1198381" indent="-436381">
              <a:spcBef>
                <a:spcPts val="4900"/>
              </a:spcBef>
              <a:buBlip>
                <a:blip r:embed="rId2"/>
              </a:buBlip>
              <a:defRPr sz="4400"/>
            </a:lvl2pPr>
            <a:lvl3pPr marL="1642881" indent="-436381">
              <a:spcBef>
                <a:spcPts val="4900"/>
              </a:spcBef>
              <a:buBlip>
                <a:blip r:embed="rId2"/>
              </a:buBlip>
              <a:defRPr sz="4400"/>
            </a:lvl3pPr>
            <a:lvl4pPr marL="2087381" indent="-436381">
              <a:spcBef>
                <a:spcPts val="4900"/>
              </a:spcBef>
              <a:buBlip>
                <a:blip r:embed="rId2"/>
              </a:buBlip>
              <a:defRPr sz="4400"/>
            </a:lvl4pPr>
            <a:lvl5pPr marL="2531881" indent="-436381">
              <a:spcBef>
                <a:spcPts val="4900"/>
              </a:spcBef>
              <a:buBlip>
                <a:blip r:embed="rId2"/>
              </a:buBlip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10000"/>
            </a:lvl1pPr>
          </a:lstStyle>
          <a:p>
            <a:pPr/>
            <a:r>
              <a:t>Title Text</a:t>
            </a:r>
          </a:p>
        </p:txBody>
      </p:sp>
      <p:sp>
        <p:nvSpPr>
          <p:cNvPr id="99" name="Body Level One…"/>
          <p:cNvSpPr txBox="1"/>
          <p:nvPr>
            <p:ph type="body" sz="half" idx="1"/>
          </p:nvPr>
        </p:nvSpPr>
        <p:spPr>
          <a:xfrm>
            <a:off x="2857500" y="3835400"/>
            <a:ext cx="9448800" cy="8483600"/>
          </a:xfrm>
          <a:prstGeom prst="rect">
            <a:avLst/>
          </a:prstGeom>
        </p:spPr>
        <p:txBody>
          <a:bodyPr/>
          <a:lstStyle>
            <a:lvl1pPr marL="753881" indent="-436381">
              <a:spcBef>
                <a:spcPts val="4900"/>
              </a:spcBef>
              <a:buBlip>
                <a:blip r:embed="rId2"/>
              </a:buBlip>
              <a:defRPr sz="4400"/>
            </a:lvl1pPr>
            <a:lvl2pPr marL="1198381" indent="-436381">
              <a:spcBef>
                <a:spcPts val="4900"/>
              </a:spcBef>
              <a:buBlip>
                <a:blip r:embed="rId2"/>
              </a:buBlip>
              <a:defRPr sz="4400"/>
            </a:lvl2pPr>
            <a:lvl3pPr marL="1642881" indent="-436381">
              <a:spcBef>
                <a:spcPts val="4900"/>
              </a:spcBef>
              <a:buBlip>
                <a:blip r:embed="rId2"/>
              </a:buBlip>
              <a:defRPr sz="4400"/>
            </a:lvl3pPr>
            <a:lvl4pPr marL="2087381" indent="-436381">
              <a:spcBef>
                <a:spcPts val="4900"/>
              </a:spcBef>
              <a:buBlip>
                <a:blip r:embed="rId2"/>
              </a:buBlip>
              <a:defRPr sz="4400"/>
            </a:lvl4pPr>
            <a:lvl5pPr marL="2531881" indent="-436381">
              <a:spcBef>
                <a:spcPts val="4900"/>
              </a:spcBef>
              <a:buBlip>
                <a:blip r:embed="rId2"/>
              </a:buBlip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10000"/>
            </a:lvl1pPr>
          </a:lstStyle>
          <a:p>
            <a:pPr/>
            <a:r>
              <a:t>Title Text</a:t>
            </a:r>
          </a:p>
        </p:txBody>
      </p:sp>
      <p:sp>
        <p:nvSpPr>
          <p:cNvPr id="108" name="Body Level One…"/>
          <p:cNvSpPr txBox="1"/>
          <p:nvPr>
            <p:ph type="body" sz="quarter" idx="1"/>
          </p:nvPr>
        </p:nvSpPr>
        <p:spPr>
          <a:xfrm>
            <a:off x="15049500" y="3835400"/>
            <a:ext cx="7429500" cy="8483600"/>
          </a:xfrm>
          <a:prstGeom prst="rect">
            <a:avLst/>
          </a:prstGeom>
        </p:spPr>
        <p:txBody>
          <a:bodyPr/>
          <a:lstStyle>
            <a:lvl1pPr marL="753881" indent="-436381">
              <a:spcBef>
                <a:spcPts val="4900"/>
              </a:spcBef>
              <a:buBlip>
                <a:blip r:embed="rId2"/>
              </a:buBlip>
              <a:defRPr sz="4400"/>
            </a:lvl1pPr>
            <a:lvl2pPr marL="1198381" indent="-436381">
              <a:spcBef>
                <a:spcPts val="4900"/>
              </a:spcBef>
              <a:buBlip>
                <a:blip r:embed="rId2"/>
              </a:buBlip>
              <a:defRPr sz="4400"/>
            </a:lvl2pPr>
            <a:lvl3pPr marL="1642881" indent="-436381">
              <a:spcBef>
                <a:spcPts val="4900"/>
              </a:spcBef>
              <a:buBlip>
                <a:blip r:embed="rId2"/>
              </a:buBlip>
              <a:defRPr sz="4400"/>
            </a:lvl3pPr>
            <a:lvl4pPr marL="2087381" indent="-436381">
              <a:spcBef>
                <a:spcPts val="4900"/>
              </a:spcBef>
              <a:buBlip>
                <a:blip r:embed="rId2"/>
              </a:buBlip>
              <a:defRPr sz="4400"/>
            </a:lvl4pPr>
            <a:lvl5pPr marL="2531881" indent="-436381">
              <a:spcBef>
                <a:spcPts val="4900"/>
              </a:spcBef>
              <a:buBlip>
                <a:blip r:embed="rId2"/>
              </a:buBlip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numCol="2" spcCol="981075" anchor="t"/>
          <a:lstStyle>
            <a:lvl1pPr marL="753881" indent="-436381">
              <a:spcBef>
                <a:spcPts val="4900"/>
              </a:spcBef>
              <a:buBlip>
                <a:blip r:embed="rId2"/>
              </a:buBlip>
              <a:defRPr sz="4400"/>
            </a:lvl1pPr>
            <a:lvl2pPr marL="1198381" indent="-436381">
              <a:spcBef>
                <a:spcPts val="4900"/>
              </a:spcBef>
              <a:buBlip>
                <a:blip r:embed="rId2"/>
              </a:buBlip>
              <a:defRPr sz="4400"/>
            </a:lvl2pPr>
            <a:lvl3pPr marL="1642881" indent="-436381">
              <a:spcBef>
                <a:spcPts val="4900"/>
              </a:spcBef>
              <a:buBlip>
                <a:blip r:embed="rId2"/>
              </a:buBlip>
              <a:defRPr sz="4400"/>
            </a:lvl3pPr>
            <a:lvl4pPr marL="2087381" indent="-436381">
              <a:spcBef>
                <a:spcPts val="4900"/>
              </a:spcBef>
              <a:buBlip>
                <a:blip r:embed="rId2"/>
              </a:buBlip>
              <a:defRPr sz="4400"/>
            </a:lvl4pPr>
            <a:lvl5pPr marL="2531881" indent="-436381">
              <a:spcBef>
                <a:spcPts val="4900"/>
              </a:spcBef>
              <a:buBlip>
                <a:blip r:embed="rId2"/>
              </a:buBlip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ody Level One…"/>
          <p:cNvSpPr txBox="1"/>
          <p:nvPr>
            <p:ph type="body" idx="1"/>
          </p:nvPr>
        </p:nvSpPr>
        <p:spPr>
          <a:xfrm>
            <a:off x="2857500" y="1790700"/>
            <a:ext cx="19621500" cy="10147300"/>
          </a:xfrm>
          <a:prstGeom prst="rect">
            <a:avLst/>
          </a:prstGeom>
        </p:spPr>
        <p:txBody>
          <a:bodyPr/>
          <a:lstStyle>
            <a:lvl1pPr>
              <a:spcBef>
                <a:spcPts val="7000"/>
              </a:spcBef>
              <a:buBlip>
                <a:blip r:embed="rId2"/>
              </a:buBlip>
            </a:lvl1pPr>
            <a:lvl2pPr>
              <a:spcBef>
                <a:spcPts val="7000"/>
              </a:spcBef>
              <a:buBlip>
                <a:blip r:embed="rId2"/>
              </a:buBlip>
            </a:lvl2pPr>
            <a:lvl3pPr>
              <a:spcBef>
                <a:spcPts val="7000"/>
              </a:spcBef>
              <a:buBlip>
                <a:blip r:embed="rId2"/>
              </a:buBlip>
            </a:lvl3pPr>
            <a:lvl4pPr>
              <a:spcBef>
                <a:spcPts val="7000"/>
              </a:spcBef>
              <a:buBlip>
                <a:blip r:embed="rId2"/>
              </a:buBlip>
            </a:lvl4pPr>
            <a:lvl5pPr>
              <a:spcBef>
                <a:spcPts val="7000"/>
              </a:spcBef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/>
          <p:nvPr>
            <p:ph type="title"/>
          </p:nvPr>
        </p:nvSpPr>
        <p:spPr>
          <a:xfrm>
            <a:off x="2387600" y="4178300"/>
            <a:ext cx="19621500" cy="5359400"/>
          </a:xfrm>
          <a:prstGeom prst="rect">
            <a:avLst/>
          </a:prstGeom>
          <a:effectLst>
            <a:outerShdw sx="100000" sy="100000" kx="0" ky="0" algn="b" rotWithShape="0" blurRad="38100" dist="12700" dir="5400000">
              <a:srgbClr val="E0DEC7">
                <a:alpha val="80000"/>
              </a:srgbClr>
            </a:outerShdw>
          </a:effectLst>
        </p:spPr>
        <p:txBody>
          <a:bodyPr/>
          <a:lstStyle>
            <a:lvl1pPr>
              <a:lnSpc>
                <a:spcPct val="80000"/>
              </a:lnSpc>
              <a:spcBef>
                <a:spcPts val="800"/>
              </a:spcBef>
              <a:defRPr spc="155" sz="13200">
                <a:solidFill>
                  <a:srgbClr val="3E382B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2" name="Slide Number"/>
          <p:cNvSpPr txBox="1"/>
          <p:nvPr>
            <p:ph type="sldNum" sz="quarter" idx="2"/>
          </p:nvPr>
        </p:nvSpPr>
        <p:spPr>
          <a:xfrm>
            <a:off x="11958519" y="12674600"/>
            <a:ext cx="481746" cy="457200"/>
          </a:xfrm>
          <a:prstGeom prst="rect">
            <a:avLst/>
          </a:prstGeom>
          <a:effectLst>
            <a:outerShdw sx="100000" sy="100000" kx="0" ky="0" algn="b" rotWithShape="0" blurRad="38100" dist="12700" dir="5400000">
              <a:srgbClr val="E0DEC7">
                <a:alpha val="80000"/>
              </a:srgbClr>
            </a:outerShdw>
          </a:effectLst>
        </p:spPr>
        <p:txBody>
          <a:bodyPr/>
          <a:lstStyle>
            <a:lvl1pPr marR="0">
              <a:lnSpc>
                <a:spcPct val="80000"/>
              </a:lnSpc>
              <a:spcBef>
                <a:spcPts val="800"/>
              </a:spcBef>
              <a:defRPr spc="28">
                <a:solidFill>
                  <a:srgbClr val="3E382B"/>
                </a:solidFill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Image"/>
          <p:cNvSpPr/>
          <p:nvPr>
            <p:ph type="pic" sz="half" idx="21"/>
          </p:nvPr>
        </p:nvSpPr>
        <p:spPr>
          <a:xfrm>
            <a:off x="7835900" y="1054100"/>
            <a:ext cx="8714779" cy="116078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70" name="Title Text"/>
          <p:cNvSpPr txBox="1"/>
          <p:nvPr>
            <p:ph type="title"/>
          </p:nvPr>
        </p:nvSpPr>
        <p:spPr>
          <a:xfrm>
            <a:off x="2387600" y="9182100"/>
            <a:ext cx="19621500" cy="3124200"/>
          </a:xfrm>
          <a:prstGeom prst="rect">
            <a:avLst/>
          </a:prstGeom>
          <a:effectLst>
            <a:outerShdw sx="100000" sy="100000" kx="0" ky="0" algn="b" rotWithShape="0" blurRad="38100" dist="12700" dir="5400000">
              <a:srgbClr val="E0DEC7">
                <a:alpha val="80000"/>
              </a:srgbClr>
            </a:outerShdw>
          </a:effectLst>
        </p:spPr>
        <p:txBody>
          <a:bodyPr/>
          <a:lstStyle>
            <a:lvl1pPr>
              <a:lnSpc>
                <a:spcPct val="80000"/>
              </a:lnSpc>
              <a:spcBef>
                <a:spcPts val="800"/>
              </a:spcBef>
              <a:defRPr spc="131" sz="11200">
                <a:solidFill>
                  <a:srgbClr val="3E382B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1" name="Slide Number"/>
          <p:cNvSpPr txBox="1"/>
          <p:nvPr>
            <p:ph type="sldNum" sz="quarter" idx="2"/>
          </p:nvPr>
        </p:nvSpPr>
        <p:spPr>
          <a:xfrm>
            <a:off x="11958519" y="12674600"/>
            <a:ext cx="481746" cy="457200"/>
          </a:xfrm>
          <a:prstGeom prst="rect">
            <a:avLst/>
          </a:prstGeom>
          <a:effectLst>
            <a:outerShdw sx="100000" sy="100000" kx="0" ky="0" algn="b" rotWithShape="0" blurRad="38100" dist="12700" dir="5400000">
              <a:srgbClr val="E0DEC7">
                <a:alpha val="80000"/>
              </a:srgbClr>
            </a:outerShdw>
          </a:effectLst>
        </p:spPr>
        <p:txBody>
          <a:bodyPr/>
          <a:lstStyle>
            <a:lvl1pPr marR="0">
              <a:lnSpc>
                <a:spcPct val="80000"/>
              </a:lnSpc>
              <a:spcBef>
                <a:spcPts val="800"/>
              </a:spcBef>
              <a:defRPr spc="28">
                <a:solidFill>
                  <a:srgbClr val="3E382B"/>
                </a:solidFill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Image"/>
          <p:cNvSpPr/>
          <p:nvPr>
            <p:ph type="pic" sz="quarter" idx="21"/>
          </p:nvPr>
        </p:nvSpPr>
        <p:spPr>
          <a:xfrm>
            <a:off x="12778997" y="2562820"/>
            <a:ext cx="6429376" cy="8563717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79" name="Title Text"/>
          <p:cNvSpPr txBox="1"/>
          <p:nvPr>
            <p:ph type="title"/>
          </p:nvPr>
        </p:nvSpPr>
        <p:spPr>
          <a:xfrm>
            <a:off x="1193800" y="1981200"/>
            <a:ext cx="10998200" cy="4648200"/>
          </a:xfrm>
          <a:prstGeom prst="rect">
            <a:avLst/>
          </a:prstGeom>
          <a:effectLst>
            <a:outerShdw sx="100000" sy="100000" kx="0" ky="0" algn="b" rotWithShape="0" blurRad="38100" dist="12700" dir="5400000">
              <a:srgbClr val="E0DEC7">
                <a:alpha val="80000"/>
              </a:srgbClr>
            </a:outerShdw>
          </a:effectLst>
        </p:spPr>
        <p:txBody>
          <a:bodyPr anchor="b"/>
          <a:lstStyle>
            <a:lvl1pPr>
              <a:lnSpc>
                <a:spcPct val="80000"/>
              </a:lnSpc>
              <a:spcBef>
                <a:spcPts val="800"/>
              </a:spcBef>
              <a:defRPr spc="131" sz="11200">
                <a:solidFill>
                  <a:srgbClr val="3E382B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0" name="Body Level One…"/>
          <p:cNvSpPr txBox="1"/>
          <p:nvPr>
            <p:ph type="body" sz="quarter" idx="1"/>
          </p:nvPr>
        </p:nvSpPr>
        <p:spPr>
          <a:xfrm>
            <a:off x="1193800" y="6731000"/>
            <a:ext cx="10998200" cy="4648200"/>
          </a:xfrm>
          <a:prstGeom prst="rect">
            <a:avLst/>
          </a:prstGeom>
          <a:effectLst>
            <a:outerShdw sx="100000" sy="100000" kx="0" ky="0" algn="b" rotWithShape="0" blurRad="38100" dist="12700" dir="5400000">
              <a:srgbClr val="E0DEC7">
                <a:alpha val="80000"/>
              </a:srgbClr>
            </a:outerShdw>
          </a:effectLst>
        </p:spPr>
        <p:txBody>
          <a:bodyPr anchor="t"/>
          <a:lstStyle>
            <a:lvl1pPr marL="0" indent="0" algn="ctr">
              <a:lnSpc>
                <a:spcPct val="80000"/>
              </a:lnSpc>
              <a:spcBef>
                <a:spcPts val="800"/>
              </a:spcBef>
              <a:buSzTx/>
              <a:buFontTx/>
              <a:buNone/>
              <a:defRPr spc="58">
                <a:solidFill>
                  <a:srgbClr val="3E382B"/>
                </a:solidFill>
                <a:latin typeface="+mn-lt"/>
                <a:ea typeface="+mn-ea"/>
                <a:cs typeface="+mn-cs"/>
                <a:sym typeface="American Typewriter"/>
              </a:defRPr>
            </a:lvl1pPr>
            <a:lvl2pPr marL="0" indent="0" algn="ctr">
              <a:lnSpc>
                <a:spcPct val="80000"/>
              </a:lnSpc>
              <a:spcBef>
                <a:spcPts val="800"/>
              </a:spcBef>
              <a:buSzTx/>
              <a:buFontTx/>
              <a:buNone/>
              <a:defRPr spc="58">
                <a:solidFill>
                  <a:srgbClr val="3E382B"/>
                </a:solidFill>
                <a:latin typeface="+mn-lt"/>
                <a:ea typeface="+mn-ea"/>
                <a:cs typeface="+mn-cs"/>
                <a:sym typeface="American Typewriter"/>
              </a:defRPr>
            </a:lvl2pPr>
            <a:lvl3pPr marL="0" indent="0" algn="ctr">
              <a:lnSpc>
                <a:spcPct val="80000"/>
              </a:lnSpc>
              <a:spcBef>
                <a:spcPts val="800"/>
              </a:spcBef>
              <a:buSzTx/>
              <a:buFontTx/>
              <a:buNone/>
              <a:defRPr spc="58">
                <a:solidFill>
                  <a:srgbClr val="3E382B"/>
                </a:solidFill>
                <a:latin typeface="+mn-lt"/>
                <a:ea typeface="+mn-ea"/>
                <a:cs typeface="+mn-cs"/>
                <a:sym typeface="American Typewriter"/>
              </a:defRPr>
            </a:lvl3pPr>
            <a:lvl4pPr marL="0" indent="0" algn="ctr">
              <a:lnSpc>
                <a:spcPct val="80000"/>
              </a:lnSpc>
              <a:spcBef>
                <a:spcPts val="800"/>
              </a:spcBef>
              <a:buSzTx/>
              <a:buFontTx/>
              <a:buNone/>
              <a:defRPr spc="58">
                <a:solidFill>
                  <a:srgbClr val="3E382B"/>
                </a:solidFill>
                <a:latin typeface="+mn-lt"/>
                <a:ea typeface="+mn-ea"/>
                <a:cs typeface="+mn-cs"/>
                <a:sym typeface="American Typewriter"/>
              </a:defRPr>
            </a:lvl4pPr>
            <a:lvl5pPr marL="0" indent="0" algn="ctr">
              <a:lnSpc>
                <a:spcPct val="80000"/>
              </a:lnSpc>
              <a:spcBef>
                <a:spcPts val="800"/>
              </a:spcBef>
              <a:buSzTx/>
              <a:buFontTx/>
              <a:buNone/>
              <a:defRPr spc="58">
                <a:solidFill>
                  <a:srgbClr val="3E382B"/>
                </a:solidFill>
                <a:latin typeface="+mn-lt"/>
                <a:ea typeface="+mn-ea"/>
                <a:cs typeface="+mn-cs"/>
                <a:sym typeface="American Typewrite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xfrm>
            <a:off x="11958519" y="12674600"/>
            <a:ext cx="481746" cy="457200"/>
          </a:xfrm>
          <a:prstGeom prst="rect">
            <a:avLst/>
          </a:prstGeom>
          <a:effectLst>
            <a:outerShdw sx="100000" sy="100000" kx="0" ky="0" algn="b" rotWithShape="0" blurRad="38100" dist="12700" dir="5400000">
              <a:srgbClr val="E0DEC7">
                <a:alpha val="80000"/>
              </a:srgbClr>
            </a:outerShdw>
          </a:effectLst>
        </p:spPr>
        <p:txBody>
          <a:bodyPr/>
          <a:lstStyle>
            <a:lvl1pPr marR="0">
              <a:lnSpc>
                <a:spcPct val="80000"/>
              </a:lnSpc>
              <a:spcBef>
                <a:spcPts val="800"/>
              </a:spcBef>
              <a:defRPr spc="28">
                <a:solidFill>
                  <a:srgbClr val="3E382B"/>
                </a:solidFill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2857500" y="355600"/>
            <a:ext cx="19621500" cy="33020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5400000">
              <a:srgbClr val="FFFFFF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2857500" y="3835400"/>
            <a:ext cx="19621500" cy="848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76100" y="12674600"/>
            <a:ext cx="419100" cy="508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marR="965200">
              <a:defRPr sz="2400">
                <a:solidFill>
                  <a:srgbClr val="93741C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800" u="none">
          <a:solidFill>
            <a:srgbClr val="6E603B"/>
          </a:solidFill>
          <a:uFillTx/>
          <a:latin typeface="+mn-lt"/>
          <a:ea typeface="+mn-ea"/>
          <a:cs typeface="+mn-cs"/>
          <a:sym typeface="American Typewriter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800" u="none">
          <a:solidFill>
            <a:srgbClr val="6E603B"/>
          </a:solidFill>
          <a:uFillTx/>
          <a:latin typeface="+mn-lt"/>
          <a:ea typeface="+mn-ea"/>
          <a:cs typeface="+mn-cs"/>
          <a:sym typeface="American Typewriter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800" u="none">
          <a:solidFill>
            <a:srgbClr val="6E603B"/>
          </a:solidFill>
          <a:uFillTx/>
          <a:latin typeface="+mn-lt"/>
          <a:ea typeface="+mn-ea"/>
          <a:cs typeface="+mn-cs"/>
          <a:sym typeface="American Typewriter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800" u="none">
          <a:solidFill>
            <a:srgbClr val="6E603B"/>
          </a:solidFill>
          <a:uFillTx/>
          <a:latin typeface="+mn-lt"/>
          <a:ea typeface="+mn-ea"/>
          <a:cs typeface="+mn-cs"/>
          <a:sym typeface="American Typewriter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800" u="none">
          <a:solidFill>
            <a:srgbClr val="6E603B"/>
          </a:solidFill>
          <a:uFillTx/>
          <a:latin typeface="+mn-lt"/>
          <a:ea typeface="+mn-ea"/>
          <a:cs typeface="+mn-cs"/>
          <a:sym typeface="American Typewriter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800" u="none">
          <a:solidFill>
            <a:srgbClr val="6E603B"/>
          </a:solidFill>
          <a:uFillTx/>
          <a:latin typeface="+mn-lt"/>
          <a:ea typeface="+mn-ea"/>
          <a:cs typeface="+mn-cs"/>
          <a:sym typeface="American Typewriter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800" u="none">
          <a:solidFill>
            <a:srgbClr val="6E603B"/>
          </a:solidFill>
          <a:uFillTx/>
          <a:latin typeface="+mn-lt"/>
          <a:ea typeface="+mn-ea"/>
          <a:cs typeface="+mn-cs"/>
          <a:sym typeface="American Typewriter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800" u="none">
          <a:solidFill>
            <a:srgbClr val="6E603B"/>
          </a:solidFill>
          <a:uFillTx/>
          <a:latin typeface="+mn-lt"/>
          <a:ea typeface="+mn-ea"/>
          <a:cs typeface="+mn-cs"/>
          <a:sym typeface="American Typewriter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800" u="none">
          <a:solidFill>
            <a:srgbClr val="6E603B"/>
          </a:solidFill>
          <a:uFillTx/>
          <a:latin typeface="+mn-lt"/>
          <a:ea typeface="+mn-ea"/>
          <a:cs typeface="+mn-cs"/>
          <a:sym typeface="American Typewriter"/>
        </a:defRPr>
      </a:lvl9pPr>
    </p:titleStyle>
    <p:bodyStyle>
      <a:lvl1pPr marL="777353" marR="0" indent="-459853" algn="l" defTabSz="825500" latinLnBrk="0">
        <a:lnSpc>
          <a:spcPct val="100000"/>
        </a:lnSpc>
        <a:spcBef>
          <a:spcPts val="4800"/>
        </a:spcBef>
        <a:spcAft>
          <a:spcPts val="0"/>
        </a:spcAft>
        <a:buClrTx/>
        <a:buSzPct val="45000"/>
        <a:buFont typeface="American Typewriter"/>
        <a:buBlip>
          <a:blip r:embed="rId3"/>
        </a:buBlip>
        <a:tabLst/>
        <a:defRPr b="0" baseline="0" cap="none" i="0" spc="0" strike="noStrike" sz="5000" u="none">
          <a:solidFill>
            <a:srgbClr val="93741C"/>
          </a:solidFill>
          <a:uFillTx/>
          <a:latin typeface="Palatino"/>
          <a:ea typeface="Palatino"/>
          <a:cs typeface="Palatino"/>
          <a:sym typeface="Palatino"/>
        </a:defRPr>
      </a:lvl1pPr>
      <a:lvl2pPr marL="1221853" marR="0" indent="-459853" algn="l" defTabSz="825500" latinLnBrk="0">
        <a:lnSpc>
          <a:spcPct val="100000"/>
        </a:lnSpc>
        <a:spcBef>
          <a:spcPts val="4800"/>
        </a:spcBef>
        <a:spcAft>
          <a:spcPts val="0"/>
        </a:spcAft>
        <a:buClrTx/>
        <a:buSzPct val="45000"/>
        <a:buFont typeface="American Typewriter"/>
        <a:buBlip>
          <a:blip r:embed="rId3"/>
        </a:buBlip>
        <a:tabLst/>
        <a:defRPr b="0" baseline="0" cap="none" i="0" spc="0" strike="noStrike" sz="5000" u="none">
          <a:solidFill>
            <a:srgbClr val="93741C"/>
          </a:solidFill>
          <a:uFillTx/>
          <a:latin typeface="Palatino"/>
          <a:ea typeface="Palatino"/>
          <a:cs typeface="Palatino"/>
          <a:sym typeface="Palatino"/>
        </a:defRPr>
      </a:lvl2pPr>
      <a:lvl3pPr marL="1666353" marR="0" indent="-459853" algn="l" defTabSz="825500" latinLnBrk="0">
        <a:lnSpc>
          <a:spcPct val="100000"/>
        </a:lnSpc>
        <a:spcBef>
          <a:spcPts val="4800"/>
        </a:spcBef>
        <a:spcAft>
          <a:spcPts val="0"/>
        </a:spcAft>
        <a:buClrTx/>
        <a:buSzPct val="45000"/>
        <a:buFont typeface="American Typewriter"/>
        <a:buBlip>
          <a:blip r:embed="rId3"/>
        </a:buBlip>
        <a:tabLst/>
        <a:defRPr b="0" baseline="0" cap="none" i="0" spc="0" strike="noStrike" sz="5000" u="none">
          <a:solidFill>
            <a:srgbClr val="93741C"/>
          </a:solidFill>
          <a:uFillTx/>
          <a:latin typeface="Palatino"/>
          <a:ea typeface="Palatino"/>
          <a:cs typeface="Palatino"/>
          <a:sym typeface="Palatino"/>
        </a:defRPr>
      </a:lvl3pPr>
      <a:lvl4pPr marL="2110853" marR="0" indent="-459853" algn="l" defTabSz="825500" latinLnBrk="0">
        <a:lnSpc>
          <a:spcPct val="100000"/>
        </a:lnSpc>
        <a:spcBef>
          <a:spcPts val="4800"/>
        </a:spcBef>
        <a:spcAft>
          <a:spcPts val="0"/>
        </a:spcAft>
        <a:buClrTx/>
        <a:buSzPct val="45000"/>
        <a:buFont typeface="American Typewriter"/>
        <a:buBlip>
          <a:blip r:embed="rId3"/>
        </a:buBlip>
        <a:tabLst/>
        <a:defRPr b="0" baseline="0" cap="none" i="0" spc="0" strike="noStrike" sz="5000" u="none">
          <a:solidFill>
            <a:srgbClr val="93741C"/>
          </a:solidFill>
          <a:uFillTx/>
          <a:latin typeface="Palatino"/>
          <a:ea typeface="Palatino"/>
          <a:cs typeface="Palatino"/>
          <a:sym typeface="Palatino"/>
        </a:defRPr>
      </a:lvl4pPr>
      <a:lvl5pPr marL="2555353" marR="0" indent="-459853" algn="l" defTabSz="825500" latinLnBrk="0">
        <a:lnSpc>
          <a:spcPct val="100000"/>
        </a:lnSpc>
        <a:spcBef>
          <a:spcPts val="4800"/>
        </a:spcBef>
        <a:spcAft>
          <a:spcPts val="0"/>
        </a:spcAft>
        <a:buClrTx/>
        <a:buSzPct val="45000"/>
        <a:buFont typeface="American Typewriter"/>
        <a:buBlip>
          <a:blip r:embed="rId3"/>
        </a:buBlip>
        <a:tabLst/>
        <a:defRPr b="0" baseline="0" cap="none" i="0" spc="0" strike="noStrike" sz="5000" u="none">
          <a:solidFill>
            <a:srgbClr val="93741C"/>
          </a:solidFill>
          <a:uFillTx/>
          <a:latin typeface="Palatino"/>
          <a:ea typeface="Palatino"/>
          <a:cs typeface="Palatino"/>
          <a:sym typeface="Palatino"/>
        </a:defRPr>
      </a:lvl5pPr>
      <a:lvl6pPr marL="2910953" marR="0" indent="-459853" algn="l" defTabSz="825500" latinLnBrk="0">
        <a:lnSpc>
          <a:spcPct val="100000"/>
        </a:lnSpc>
        <a:spcBef>
          <a:spcPts val="4800"/>
        </a:spcBef>
        <a:spcAft>
          <a:spcPts val="0"/>
        </a:spcAft>
        <a:buClrTx/>
        <a:buSzPct val="45000"/>
        <a:buFont typeface="American Typewriter"/>
        <a:buBlip>
          <a:blip r:embed="rId3"/>
        </a:buBlip>
        <a:tabLst/>
        <a:defRPr b="0" baseline="0" cap="none" i="0" spc="0" strike="noStrike" sz="5000" u="none">
          <a:solidFill>
            <a:srgbClr val="93741C"/>
          </a:solidFill>
          <a:uFillTx/>
          <a:latin typeface="Palatino"/>
          <a:ea typeface="Palatino"/>
          <a:cs typeface="Palatino"/>
          <a:sym typeface="Palatino"/>
        </a:defRPr>
      </a:lvl6pPr>
      <a:lvl7pPr marL="3266553" marR="0" indent="-459853" algn="l" defTabSz="825500" latinLnBrk="0">
        <a:lnSpc>
          <a:spcPct val="100000"/>
        </a:lnSpc>
        <a:spcBef>
          <a:spcPts val="4800"/>
        </a:spcBef>
        <a:spcAft>
          <a:spcPts val="0"/>
        </a:spcAft>
        <a:buClrTx/>
        <a:buSzPct val="45000"/>
        <a:buFont typeface="American Typewriter"/>
        <a:buBlip>
          <a:blip r:embed="rId3"/>
        </a:buBlip>
        <a:tabLst/>
        <a:defRPr b="0" baseline="0" cap="none" i="0" spc="0" strike="noStrike" sz="5000" u="none">
          <a:solidFill>
            <a:srgbClr val="93741C"/>
          </a:solidFill>
          <a:uFillTx/>
          <a:latin typeface="Palatino"/>
          <a:ea typeface="Palatino"/>
          <a:cs typeface="Palatino"/>
          <a:sym typeface="Palatino"/>
        </a:defRPr>
      </a:lvl7pPr>
      <a:lvl8pPr marL="3622153" marR="0" indent="-459853" algn="l" defTabSz="825500" latinLnBrk="0">
        <a:lnSpc>
          <a:spcPct val="100000"/>
        </a:lnSpc>
        <a:spcBef>
          <a:spcPts val="4800"/>
        </a:spcBef>
        <a:spcAft>
          <a:spcPts val="0"/>
        </a:spcAft>
        <a:buClrTx/>
        <a:buSzPct val="45000"/>
        <a:buFont typeface="American Typewriter"/>
        <a:buBlip>
          <a:blip r:embed="rId3"/>
        </a:buBlip>
        <a:tabLst/>
        <a:defRPr b="0" baseline="0" cap="none" i="0" spc="0" strike="noStrike" sz="5000" u="none">
          <a:solidFill>
            <a:srgbClr val="93741C"/>
          </a:solidFill>
          <a:uFillTx/>
          <a:latin typeface="Palatino"/>
          <a:ea typeface="Palatino"/>
          <a:cs typeface="Palatino"/>
          <a:sym typeface="Palatino"/>
        </a:defRPr>
      </a:lvl8pPr>
      <a:lvl9pPr marL="3977753" marR="0" indent="-459853" algn="l" defTabSz="825500" latinLnBrk="0">
        <a:lnSpc>
          <a:spcPct val="100000"/>
        </a:lnSpc>
        <a:spcBef>
          <a:spcPts val="4800"/>
        </a:spcBef>
        <a:spcAft>
          <a:spcPts val="0"/>
        </a:spcAft>
        <a:buClrTx/>
        <a:buSzPct val="45000"/>
        <a:buFont typeface="American Typewriter"/>
        <a:buBlip>
          <a:blip r:embed="rId3"/>
        </a:buBlip>
        <a:tabLst/>
        <a:defRPr b="0" baseline="0" cap="none" i="0" spc="0" strike="noStrike" sz="5000" u="none">
          <a:solidFill>
            <a:srgbClr val="93741C"/>
          </a:solidFill>
          <a:uFillTx/>
          <a:latin typeface="Palatino"/>
          <a:ea typeface="Palatino"/>
          <a:cs typeface="Palatino"/>
          <a:sym typeface="Palatino"/>
        </a:defRPr>
      </a:lvl9pPr>
    </p:bodyStyle>
    <p:otherStyle>
      <a:lvl1pPr marL="0" marR="96520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96520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96520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96520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96520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96520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96520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96520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96520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hyperlink" Target="http://morningtondistricthistory.org.au/mornington-mainstreet-audio-tour/" TargetMode="Externa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12.jpeg"/><Relationship Id="rId4" Type="http://schemas.openxmlformats.org/officeDocument/2006/relationships/image" Target="../media/image13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14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15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16.jpeg"/><Relationship Id="rId4" Type="http://schemas.openxmlformats.org/officeDocument/2006/relationships/image" Target="../media/image17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18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19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20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21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22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6" Type="http://schemas.openxmlformats.org/officeDocument/2006/relationships/image" Target="../media/image26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27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28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1.png"/><Relationship Id="rId4" Type="http://schemas.openxmlformats.org/officeDocument/2006/relationships/image" Target="../media/image13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29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4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30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31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32.jpeg"/><Relationship Id="rId4" Type="http://schemas.openxmlformats.org/officeDocument/2006/relationships/image" Target="../media/image33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34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16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35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3" Type="http://schemas.openxmlformats.org/officeDocument/2006/relationships/image" Target="../media/image36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3" Type="http://schemas.openxmlformats.org/officeDocument/2006/relationships/image" Target="../media/image37.jpe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3" Type="http://schemas.openxmlformats.org/officeDocument/2006/relationships/image" Target="../media/image38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3" Type="http://schemas.openxmlformats.org/officeDocument/2006/relationships/image" Target="../media/image39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3" Type="http://schemas.openxmlformats.org/officeDocument/2006/relationships/image" Target="../media/image40.jpe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3" Type="http://schemas.openxmlformats.org/officeDocument/2006/relationships/image" Target="../media/image41.jpe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3" Type="http://schemas.openxmlformats.org/officeDocument/2006/relationships/image" Target="../media/image42.jpe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3" Type="http://schemas.openxmlformats.org/officeDocument/2006/relationships/image" Target="../media/image43.jpe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44.jpe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45.jpe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46.jpe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47.jpe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48.jpe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49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5.jpe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3" Type="http://schemas.openxmlformats.org/officeDocument/2006/relationships/image" Target="../media/image50.jpeg"/><Relationship Id="rId4" Type="http://schemas.openxmlformats.org/officeDocument/2006/relationships/image" Target="../media/image51.jpe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3" Type="http://schemas.openxmlformats.org/officeDocument/2006/relationships/image" Target="../media/image52.jpe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3" Type="http://schemas.openxmlformats.org/officeDocument/2006/relationships/image" Target="../media/image53.jpe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Relationship Id="rId3" Type="http://schemas.openxmlformats.org/officeDocument/2006/relationships/image" Target="../media/image54.jpe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Relationship Id="rId3" Type="http://schemas.openxmlformats.org/officeDocument/2006/relationships/image" Target="../media/image55.jpe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Relationship Id="rId3" Type="http://schemas.openxmlformats.org/officeDocument/2006/relationships/image" Target="../media/image26.pn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Relationship Id="rId3" Type="http://schemas.openxmlformats.org/officeDocument/2006/relationships/image" Target="../media/image27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6.jpe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Relationship Id="rId3" Type="http://schemas.openxmlformats.org/officeDocument/2006/relationships/image" Target="../media/image56.jpe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3" Type="http://schemas.openxmlformats.org/officeDocument/2006/relationships/image" Target="../media/image57.jpe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3" Type="http://schemas.openxmlformats.org/officeDocument/2006/relationships/image" Target="../media/image58.jpe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3" Type="http://schemas.openxmlformats.org/officeDocument/2006/relationships/image" Target="../media/image28.pn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Relationship Id="rId3" Type="http://schemas.openxmlformats.org/officeDocument/2006/relationships/image" Target="../media/image59.jpe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Relationship Id="rId3" Type="http://schemas.openxmlformats.org/officeDocument/2006/relationships/image" Target="../media/image60.jpeg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Relationship Id="rId3" Type="http://schemas.openxmlformats.org/officeDocument/2006/relationships/image" Target="../media/image61.jpe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Relationship Id="rId3" Type="http://schemas.openxmlformats.org/officeDocument/2006/relationships/image" Target="../media/image62.jpe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Relationship Id="rId3" Type="http://schemas.openxmlformats.org/officeDocument/2006/relationships/image" Target="../media/image63.jpe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Relationship Id="rId3" Type="http://schemas.openxmlformats.org/officeDocument/2006/relationships/image" Target="../media/image64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7.jpeg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Relationship Id="rId3" Type="http://schemas.openxmlformats.org/officeDocument/2006/relationships/image" Target="../media/image65.jpeg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Relationship Id="rId3" Type="http://schemas.openxmlformats.org/officeDocument/2006/relationships/image" Target="../media/image66.jpeg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Relationship Id="rId3" Type="http://schemas.openxmlformats.org/officeDocument/2006/relationships/image" Target="../media/image67.jpeg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Relationship Id="rId3" Type="http://schemas.openxmlformats.org/officeDocument/2006/relationships/image" Target="../media/image68.jpeg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Relationship Id="rId3" Type="http://schemas.openxmlformats.org/officeDocument/2006/relationships/image" Target="../media/image69.jpeg"/></Relationships>
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Relationship Id="rId3" Type="http://schemas.openxmlformats.org/officeDocument/2006/relationships/image" Target="../media/image70.jpeg"/></Relationships>
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Relationship Id="rId3" Type="http://schemas.openxmlformats.org/officeDocument/2006/relationships/image" Target="../media/image71.jpeg"/></Relationships>

</file>

<file path=ppt/slides/_rels/slide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Relationship Id="rId3" Type="http://schemas.openxmlformats.org/officeDocument/2006/relationships/image" Target="../media/image72.jpeg"/></Relationships>

</file>

<file path=ppt/slides/_rels/slide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Relationship Id="rId3" Type="http://schemas.openxmlformats.org/officeDocument/2006/relationships/image" Target="../media/image73.jpeg"/></Relationships>

</file>

<file path=ppt/slides/_rels/slide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Relationship Id="rId3" Type="http://schemas.openxmlformats.org/officeDocument/2006/relationships/image" Target="../media/image74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8.jpeg"/></Relationships>

</file>

<file path=ppt/slides/_rels/slide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Relationship Id="rId3" Type="http://schemas.openxmlformats.org/officeDocument/2006/relationships/image" Target="../media/image75.jpeg"/></Relationships>

</file>

<file path=ppt/slides/_rels/slide8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Relationship Id="rId3" Type="http://schemas.openxmlformats.org/officeDocument/2006/relationships/image" Target="../media/image76.jpeg"/></Relationships>

</file>

<file path=ppt/slides/_rels/slide8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Relationship Id="rId3" Type="http://schemas.openxmlformats.org/officeDocument/2006/relationships/image" Target="../media/image77.jpeg"/></Relationships>

</file>

<file path=ppt/slides/_rels/slide8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
</file>

<file path=ppt/slides/_rels/slide8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Main St Heritage 24pp DL (web version) 1.pdf" descr="Main St Heritage 24pp DL (web version) 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1358900"/>
            <a:ext cx="5017736" cy="10642600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Main Street Mornington…"/>
          <p:cNvSpPr/>
          <p:nvPr/>
        </p:nvSpPr>
        <p:spPr>
          <a:xfrm>
            <a:off x="5003800" y="4857750"/>
            <a:ext cx="20142200" cy="39878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E0DEC7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pc="77" sz="6600">
                <a:solidFill>
                  <a:srgbClr val="FFFFFF"/>
                </a:solidFill>
                <a:effectLst>
                  <a:outerShdw sx="100000" sy="100000" kx="0" ky="0" algn="b" rotWithShape="0" blurRad="38100" dist="38100" dir="5400000">
                    <a:srgbClr val="0C0C09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pPr>
            <a:r>
              <a:t>Main Street Mornington </a:t>
            </a:r>
          </a:p>
          <a:p>
            <a:pPr>
              <a:defRPr b="1" spc="77" sz="6600">
                <a:solidFill>
                  <a:srgbClr val="FFFFFF"/>
                </a:solidFill>
                <a:effectLst>
                  <a:outerShdw sx="100000" sy="100000" kx="0" ky="0" algn="b" rotWithShape="0" blurRad="38100" dist="38100" dir="5400000">
                    <a:srgbClr val="0C0C09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pPr>
            <a:r>
              <a:t>Picture Tour</a:t>
            </a:r>
          </a:p>
          <a:p>
            <a:pPr>
              <a:defRPr b="1" spc="58" sz="5000">
                <a:solidFill>
                  <a:srgbClr val="FFFFFF"/>
                </a:solidFill>
                <a:effectLst>
                  <a:outerShdw sx="100000" sy="100000" kx="0" ky="0" algn="b" rotWithShape="0" blurRad="38100" dist="38100" dir="5400000">
                    <a:srgbClr val="0C0C09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pPr>
          </a:p>
          <a:p>
            <a:pPr>
              <a:defRPr b="1" spc="37" sz="3200">
                <a:solidFill>
                  <a:srgbClr val="FFFFFF"/>
                </a:solidFill>
                <a:effectLst>
                  <a:outerShdw sx="100000" sy="100000" kx="0" ky="0" algn="b" rotWithShape="0" blurRad="38100" dist="38100" dir="5400000">
                    <a:srgbClr val="0C0C09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pPr>
            <a:r>
              <a:t>to be viewed in conjunction with the audio tour</a:t>
            </a:r>
          </a:p>
          <a:p>
            <a:pPr>
              <a:defRPr b="1" spc="21" sz="1800">
                <a:solidFill>
                  <a:srgbClr val="FFFFFF"/>
                </a:solidFill>
                <a:effectLst>
                  <a:outerShdw sx="100000" sy="100000" kx="0" ky="0" algn="b" rotWithShape="0" blurRad="38100" dist="38100" dir="5400000">
                    <a:srgbClr val="0C0C09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pPr>
            <a:endParaRPr u="sng"/>
          </a:p>
          <a:p>
            <a:pPr>
              <a:defRPr b="1" spc="21" sz="1800">
                <a:solidFill>
                  <a:srgbClr val="FFFFFF"/>
                </a:solidFill>
                <a:effectLst>
                  <a:outerShdw sx="100000" sy="100000" kx="0" ky="0" algn="b" rotWithShape="0" blurRad="38100" dist="38100" dir="5400000">
                    <a:srgbClr val="0C0C09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pPr>
            <a:r>
              <a:rPr u="sng">
                <a:hlinkClick r:id="rId3" invalidUrl="" action="" tgtFrame="" tooltip="" history="1" highlightClick="0" endSnd="0"/>
              </a:rPr>
              <a:t>http://morningtondistricthistory.org.au/mornington-mainstreet-audio-tour/</a:t>
            </a:r>
          </a:p>
        </p:txBody>
      </p:sp>
    </p:spTree>
  </p:cSld>
  <p:clrMapOvr>
    <a:masterClrMapping/>
  </p:clrMapOvr>
  <p:transition xmlns:p14="http://schemas.microsoft.com/office/powerpoint/2010/main" spd="med" advClick="0" advTm="4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Main St Heritage 24pp DL (web version) 5.pdf" descr="Main St Heritage 24pp DL (web version) 5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1536700"/>
            <a:ext cx="5017736" cy="1064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telegram 4 pris-filtered.jpeg" descr="telegram 4 pris-filtered.jpeg"/>
          <p:cNvPicPr>
            <a:picLocks noChangeAspect="1"/>
          </p:cNvPicPr>
          <p:nvPr/>
        </p:nvPicPr>
        <p:blipFill>
          <a:blip r:embed="rId3">
            <a:extLst/>
          </a:blip>
          <a:srcRect l="391" t="2232" r="83" b="10825"/>
          <a:stretch>
            <a:fillRect/>
          </a:stretch>
        </p:blipFill>
        <p:spPr>
          <a:xfrm>
            <a:off x="8229600" y="1409700"/>
            <a:ext cx="12928600" cy="9893300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Telegram sent 1862"/>
          <p:cNvSpPr/>
          <p:nvPr/>
        </p:nvSpPr>
        <p:spPr>
          <a:xfrm>
            <a:off x="7263931" y="11531600"/>
            <a:ext cx="15925801" cy="8763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E0DEC7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pc="58" sz="5000">
                <a:solidFill>
                  <a:srgbClr val="FFFFFF"/>
                </a:solidFill>
                <a:effectLst>
                  <a:outerShdw sx="100000" sy="100000" kx="0" ky="0" algn="b" rotWithShape="0" blurRad="38100" dist="38100" dir="5400000">
                    <a:srgbClr val="0C0C09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pPr/>
            <a:r>
              <a:t>Telegram sent 1862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2000">
        <p:pull dir="r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Main St Heritage 24pp DL (web version) 5.pdf" descr="Main St Heritage 24pp DL (web version) 5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1536700"/>
            <a:ext cx="5017736" cy="1064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Police oside Morn. Pol. Stn. 1937-filtered.jpeg" descr="Police oside Morn. Pol. Stn. 1937-filtered.jpeg"/>
          <p:cNvPicPr>
            <a:picLocks noChangeAspect="1"/>
          </p:cNvPicPr>
          <p:nvPr/>
        </p:nvPicPr>
        <p:blipFill>
          <a:blip r:embed="rId3">
            <a:extLst/>
          </a:blip>
          <a:srcRect l="1343" t="0" r="0" b="63"/>
          <a:stretch>
            <a:fillRect/>
          </a:stretch>
        </p:blipFill>
        <p:spPr>
          <a:xfrm>
            <a:off x="8452484" y="2187773"/>
            <a:ext cx="12634553" cy="9334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2000">
        <p:pull dir="r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Main St Heritage 24pp DL (web version) 5.pdf" descr="Main St Heritage 24pp DL (web version) 5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1536700"/>
            <a:ext cx="5017736" cy="1064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Bieri's Cafe pic-filtered.jpeg" descr="Bieri's Cafe pic-filtered.jpeg"/>
          <p:cNvPicPr>
            <a:picLocks noChangeAspect="1"/>
          </p:cNvPicPr>
          <p:nvPr/>
        </p:nvPicPr>
        <p:blipFill>
          <a:blip r:embed="rId3">
            <a:extLst/>
          </a:blip>
          <a:srcRect l="2382" t="9336" r="2382" b="0"/>
          <a:stretch>
            <a:fillRect/>
          </a:stretch>
        </p:blipFill>
        <p:spPr>
          <a:xfrm>
            <a:off x="8162757" y="501239"/>
            <a:ext cx="12908664" cy="8073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Bieri advertjpg-filtered.jpeg" descr="Bieri advertjpg-filtered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027233" y="8623300"/>
            <a:ext cx="7179471" cy="5038225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Bieri’s cafe"/>
          <p:cNvSpPr/>
          <p:nvPr/>
        </p:nvSpPr>
        <p:spPr>
          <a:xfrm>
            <a:off x="20170306" y="10312400"/>
            <a:ext cx="4102101" cy="8763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E0DEC7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pc="58" sz="5000">
                <a:solidFill>
                  <a:srgbClr val="FFFFFF"/>
                </a:solidFill>
                <a:effectLst>
                  <a:outerShdw sx="100000" sy="100000" kx="0" ky="0" algn="b" rotWithShape="0" blurRad="38100" dist="38100" dir="5400000">
                    <a:srgbClr val="0C0C09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pPr/>
            <a:r>
              <a:t>Bieri’s cafe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2000">
        <p:pull dir="r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Main St Heritage 24pp DL (web version) 6.pdf" descr="Main St Heritage 24pp DL (web version) 6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60700" y="1536700"/>
            <a:ext cx="5017736" cy="1064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opposite queen street-filtered.jpg" descr="opposite queen street-filtered.jpg"/>
          <p:cNvPicPr>
            <a:picLocks noChangeAspect="1"/>
          </p:cNvPicPr>
          <p:nvPr/>
        </p:nvPicPr>
        <p:blipFill>
          <a:blip r:embed="rId3">
            <a:extLst/>
          </a:blip>
          <a:srcRect l="0" t="6923" r="0" b="15054"/>
          <a:stretch>
            <a:fillRect/>
          </a:stretch>
        </p:blipFill>
        <p:spPr>
          <a:xfrm>
            <a:off x="8087280" y="3616523"/>
            <a:ext cx="13099673" cy="6449827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When it was a funeral parlor.…"/>
          <p:cNvSpPr/>
          <p:nvPr/>
        </p:nvSpPr>
        <p:spPr>
          <a:xfrm>
            <a:off x="7263931" y="11144250"/>
            <a:ext cx="15925801" cy="16510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E0DEC7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pc="58" sz="5000">
                <a:solidFill>
                  <a:srgbClr val="FFFFFF"/>
                </a:solidFill>
                <a:effectLst>
                  <a:outerShdw sx="100000" sy="100000" kx="0" ky="0" algn="b" rotWithShape="0" blurRad="38100" dist="38100" dir="5400000">
                    <a:srgbClr val="0C0C09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pPr>
            <a:r>
              <a:t>When it was a funeral parlor. </a:t>
            </a:r>
          </a:p>
          <a:p>
            <a:pPr>
              <a:defRPr b="1" spc="58" sz="5000">
                <a:solidFill>
                  <a:srgbClr val="FFFFFF"/>
                </a:solidFill>
                <a:effectLst>
                  <a:outerShdw sx="100000" sy="100000" kx="0" ky="0" algn="b" rotWithShape="0" blurRad="38100" dist="38100" dir="5400000">
                    <a:srgbClr val="0C0C09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pPr>
            <a:r>
              <a:t>Note the picket fence of the school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2000">
        <p:pull dir="r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Main St Heritage 24pp DL (web version) 6.pdf" descr="Main St Heritage 24pp DL (web version) 6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60700" y="1536700"/>
            <a:ext cx="5017736" cy="1064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Main St. late 20's-filtered.jpeg" descr="Main St. late 20's-filtered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78800" y="2781300"/>
            <a:ext cx="13092411" cy="8268891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Coffee palace on left when it was newsagency"/>
          <p:cNvSpPr/>
          <p:nvPr/>
        </p:nvSpPr>
        <p:spPr>
          <a:xfrm>
            <a:off x="7263931" y="11531600"/>
            <a:ext cx="15925801" cy="8763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E0DEC7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pc="58" sz="5000">
                <a:solidFill>
                  <a:srgbClr val="FFFFFF"/>
                </a:solidFill>
                <a:effectLst>
                  <a:outerShdw sx="100000" sy="100000" kx="0" ky="0" algn="b" rotWithShape="0" blurRad="38100" dist="38100" dir="5400000">
                    <a:srgbClr val="0C0C09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pPr/>
            <a:r>
              <a:t>Coffee palace on left when it was newsagency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2000">
        <p:pull dir="r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Main St Heritage 24pp DL (web version) 6.pdf" descr="Main St Heritage 24pp DL (web version) 6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60700" y="1536700"/>
            <a:ext cx="5017736" cy="1064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Wood's ad 2-filtered.jpeg" descr="Wood's ad 2-filtered.jpeg"/>
          <p:cNvPicPr>
            <a:picLocks noChangeAspect="1"/>
          </p:cNvPicPr>
          <p:nvPr/>
        </p:nvPicPr>
        <p:blipFill>
          <a:blip r:embed="rId3">
            <a:extLst/>
          </a:blip>
          <a:srcRect l="0" t="0" r="2794" b="28"/>
          <a:stretch>
            <a:fillRect/>
          </a:stretch>
        </p:blipFill>
        <p:spPr>
          <a:xfrm>
            <a:off x="11098113" y="8432800"/>
            <a:ext cx="6184901" cy="5181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Wood's newsagency ad-filtered.jpeg" descr="Wood's newsagency ad-filtered.jpeg"/>
          <p:cNvPicPr>
            <a:picLocks noChangeAspect="1"/>
          </p:cNvPicPr>
          <p:nvPr/>
        </p:nvPicPr>
        <p:blipFill>
          <a:blip r:embed="rId4">
            <a:extLst/>
          </a:blip>
          <a:srcRect l="0" t="0" r="1905" b="163"/>
          <a:stretch>
            <a:fillRect/>
          </a:stretch>
        </p:blipFill>
        <p:spPr>
          <a:xfrm>
            <a:off x="9563100" y="292100"/>
            <a:ext cx="9420660" cy="7759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2000">
        <p:pull dir="r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Main St Heritage 24pp DL (web version) 6.pdf" descr="Main St Heritage 24pp DL (web version) 6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60700" y="1536700"/>
            <a:ext cx="5017736" cy="1064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Dickinson's ad-filtered.jpeg" descr="Dickinson's ad-filtered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436100" y="50800"/>
            <a:ext cx="10376298" cy="11509080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Continuing up the street. . ."/>
          <p:cNvSpPr/>
          <p:nvPr/>
        </p:nvSpPr>
        <p:spPr>
          <a:xfrm>
            <a:off x="9216556" y="12242800"/>
            <a:ext cx="12458701" cy="8763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E0DEC7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pc="58" sz="5000">
                <a:solidFill>
                  <a:srgbClr val="FFFFFF"/>
                </a:solidFill>
                <a:effectLst>
                  <a:outerShdw sx="100000" sy="100000" kx="0" ky="0" algn="b" rotWithShape="0" blurRad="38100" dist="38100" dir="5400000">
                    <a:srgbClr val="0C0C09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pPr/>
            <a:r>
              <a:t>Continuing up the street. . 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2000">
        <p:pull dir="r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Main St Heritage 24pp DL (web version) 6.pdf" descr="Main St Heritage 24pp DL (web version) 6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60700" y="1536700"/>
            <a:ext cx="5017736" cy="1064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Dickinson's adv-filtered.jpeg" descr="Dickinson's adv-filtered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82000" y="1933626"/>
            <a:ext cx="12738100" cy="9852125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... and also"/>
          <p:cNvSpPr/>
          <p:nvPr/>
        </p:nvSpPr>
        <p:spPr>
          <a:xfrm>
            <a:off x="7359181" y="11976100"/>
            <a:ext cx="15925801" cy="8763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E0DEC7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pc="58" sz="5000">
                <a:solidFill>
                  <a:srgbClr val="FFFFFF"/>
                </a:solidFill>
                <a:effectLst>
                  <a:outerShdw sx="100000" sy="100000" kx="0" ky="0" algn="b" rotWithShape="0" blurRad="38100" dist="38100" dir="5400000">
                    <a:srgbClr val="0C0C09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pPr/>
            <a:r>
              <a:t>... and also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2000">
        <p:pull dir="r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Main St Heritage 24pp DL (web version) 7.pdf" descr="Main St Heritage 24pp DL (web version) 7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1536700"/>
            <a:ext cx="5017736" cy="1064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MAINST.MORN.C1918-20-filtered.jpg" descr="MAINST.MORN.C1918-20-filtered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75600" y="3149600"/>
            <a:ext cx="13198078" cy="8057332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The Bank on the right"/>
          <p:cNvSpPr/>
          <p:nvPr/>
        </p:nvSpPr>
        <p:spPr>
          <a:xfrm>
            <a:off x="7263931" y="11531600"/>
            <a:ext cx="15925801" cy="8763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E0DEC7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pc="58" sz="5000">
                <a:solidFill>
                  <a:srgbClr val="FFFFFF"/>
                </a:solidFill>
                <a:effectLst>
                  <a:outerShdw sx="100000" sy="100000" kx="0" ky="0" algn="b" rotWithShape="0" blurRad="38100" dist="38100" dir="5400000">
                    <a:srgbClr val="0C0C09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pPr/>
            <a:r>
              <a:t>The Bank on the right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2000">
        <p:pull dir="r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Main St Heritage 24pp DL (web version) 7.pdf" descr="Main St Heritage 24pp DL (web version) 7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1536700"/>
            <a:ext cx="5017736" cy="1064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Colonial bank adv.jpg" descr="Colonial bank adv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26600" y="3822700"/>
            <a:ext cx="7823200" cy="60771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2000">
        <p:pull dir="r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Main St Heritage 24pp DL (web version) 1.pdf" descr="Main St Heritage 24pp DL (web version) 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1358900"/>
            <a:ext cx="5017736" cy="1064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MAIN ST. 600dpi.jpg" descr="MAIN ST. 600dpi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04753" y="2717800"/>
            <a:ext cx="13042604" cy="7912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2000">
        <p:pull dir="r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Main St Heritage 24pp DL (web version) 8.pdf" descr="Main St Heritage 24pp DL (web version) 8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60700" y="1536700"/>
            <a:ext cx="5017736" cy="1064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mtonrail B-W COPY-filtered.png" descr="mtonrail B-W COPY-filtere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35900" y="2667000"/>
            <a:ext cx="13465970" cy="8632608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Passengers leaving the station"/>
          <p:cNvSpPr/>
          <p:nvPr/>
        </p:nvSpPr>
        <p:spPr>
          <a:xfrm>
            <a:off x="7263931" y="11531600"/>
            <a:ext cx="15925801" cy="8763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E0DEC7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pc="58" sz="5000">
                <a:solidFill>
                  <a:srgbClr val="FFFFFF"/>
                </a:solidFill>
                <a:effectLst>
                  <a:outerShdw sx="100000" sy="100000" kx="0" ky="0" algn="b" rotWithShape="0" blurRad="38100" dist="38100" dir="5400000">
                    <a:srgbClr val="0C0C09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pPr/>
            <a:r>
              <a:t>Passengers leaving the station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2000">
        <p:pull dir="r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Main St Heritage 24pp DL (web version) 8.pdf" descr="Main St Heritage 24pp DL (web version) 8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60700" y="1536700"/>
            <a:ext cx="5017736" cy="1064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Butler real estate Main St now Flower Girls-filtered.jpg" descr="Butler real estate Main St now Flower Girls-filtered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96300" y="571500"/>
            <a:ext cx="12019360" cy="12559292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Butler’s Real Estate.…"/>
          <p:cNvSpPr/>
          <p:nvPr/>
        </p:nvSpPr>
        <p:spPr>
          <a:xfrm>
            <a:off x="7263931" y="11601450"/>
            <a:ext cx="15925801" cy="16510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E0DEC7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pc="58" sz="5000">
                <a:solidFill>
                  <a:srgbClr val="FFFFFF"/>
                </a:solidFill>
                <a:effectLst>
                  <a:outerShdw sx="100000" sy="100000" kx="0" ky="0" algn="b" rotWithShape="0" blurRad="38100" dist="38100" dir="5400000">
                    <a:srgbClr val="0C0C09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pPr>
            <a:r>
              <a:t>Butler’s Real Estate. </a:t>
            </a:r>
          </a:p>
          <a:p>
            <a:pPr>
              <a:defRPr b="1" spc="58" sz="5000">
                <a:solidFill>
                  <a:srgbClr val="FFFFFF"/>
                </a:solidFill>
                <a:effectLst>
                  <a:outerShdw sx="100000" sy="100000" kx="0" ky="0" algn="b" rotWithShape="0" blurRad="38100" dist="38100" dir="5400000">
                    <a:srgbClr val="0C0C09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pPr>
            <a:r>
              <a:t>Doorway and step can still be seen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2000">
        <p:pull dir="r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Main St Heritage 24pp DL (web version) 8.pdf" descr="Main St Heritage 24pp DL (web version) 8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60700" y="1536700"/>
            <a:ext cx="5017736" cy="1064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Beattie's lending lib. adv.jpg" descr="Beattie's lending lib. adv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28100" y="571500"/>
            <a:ext cx="5132342" cy="4864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Blake St.jpg" descr="Blake St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532100" y="495300"/>
            <a:ext cx="5271861" cy="5003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Miss Teague in Blake St.jpg" descr="Miss Teague in Blake St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572500" y="7645400"/>
            <a:ext cx="5842701" cy="5181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Sach Blake St ad 2.jpg" descr="Sach Blake St ad 2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138400" y="7747000"/>
            <a:ext cx="6073159" cy="4965701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Various businesses in Blake Street"/>
          <p:cNvSpPr/>
          <p:nvPr/>
        </p:nvSpPr>
        <p:spPr>
          <a:xfrm>
            <a:off x="7835431" y="6184900"/>
            <a:ext cx="15925801" cy="8763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E0DEC7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pc="58" sz="5000">
                <a:solidFill>
                  <a:srgbClr val="FFFFFF"/>
                </a:solidFill>
                <a:effectLst>
                  <a:outerShdw sx="100000" sy="100000" kx="0" ky="0" algn="b" rotWithShape="0" blurRad="38100" dist="38100" dir="5400000">
                    <a:srgbClr val="0C0C09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pPr/>
            <a:r>
              <a:t>Various businesses in Blake Street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2000">
        <p:pull dir="r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Main St Heritage 24pp DL (web version) 9.pdf" descr="Main St Heritage 24pp DL (web version) 9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86100" y="1536700"/>
            <a:ext cx="5017736" cy="1064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3650-filtered.png" descr="3650-filtere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42300" y="2781300"/>
            <a:ext cx="12877801" cy="8637687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c. 1916 just after it was built"/>
          <p:cNvSpPr/>
          <p:nvPr/>
        </p:nvSpPr>
        <p:spPr>
          <a:xfrm>
            <a:off x="7263931" y="11531600"/>
            <a:ext cx="15925801" cy="8763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E0DEC7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pc="58" sz="5000">
                <a:solidFill>
                  <a:srgbClr val="FFFFFF"/>
                </a:solidFill>
                <a:effectLst>
                  <a:outerShdw sx="100000" sy="100000" kx="0" ky="0" algn="b" rotWithShape="0" blurRad="38100" dist="38100" dir="5400000">
                    <a:srgbClr val="0C0C09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pPr/>
            <a:r>
              <a:t>c. 1916 just after it was built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2000">
        <p:pull dir="r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Main St Heritage 24pp DL (web version) 9.pdf" descr="Main St Heritage 24pp DL (web version) 9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86100" y="1536700"/>
            <a:ext cx="5017736" cy="1064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Hall ad-filtered.jpeg" descr="Hall ad-filtered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50500" y="26789"/>
            <a:ext cx="7986966" cy="1366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2000">
        <p:pull dir="r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Main St Heritage 24pp DL (web version) 9.pdf" descr="Main St Heritage 24pp DL (web version) 9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86100" y="1536700"/>
            <a:ext cx="5017736" cy="1064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droppedImage.png" descr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prstGeom prst="rect">
            <a:avLst/>
          </a:prstGeom>
          <a:ln w="12700">
            <a:miter lim="400000"/>
          </a:ln>
        </p:spPr>
      </p:pic>
      <p:pic>
        <p:nvPicPr>
          <p:cNvPr id="215" name="droppedImage-filtered.png" descr="droppedImage-filtered.png"/>
          <p:cNvPicPr>
            <a:picLocks noChangeAspect="1"/>
          </p:cNvPicPr>
          <p:nvPr/>
        </p:nvPicPr>
        <p:blipFill>
          <a:blip r:embed="rId4">
            <a:extLst/>
          </a:blip>
          <a:srcRect l="7884" t="6369" r="7386" b="7561"/>
          <a:stretch>
            <a:fillRect/>
          </a:stretch>
        </p:blipFill>
        <p:spPr>
          <a:xfrm>
            <a:off x="8259065" y="1981200"/>
            <a:ext cx="12585701" cy="9588500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Wilson and Livock’s staff"/>
          <p:cNvSpPr/>
          <p:nvPr/>
        </p:nvSpPr>
        <p:spPr>
          <a:xfrm>
            <a:off x="7263931" y="11595100"/>
            <a:ext cx="15925801" cy="8763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E0DEC7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pc="58" sz="5000">
                <a:solidFill>
                  <a:srgbClr val="FFFFFF"/>
                </a:solidFill>
                <a:effectLst>
                  <a:outerShdw sx="100000" sy="100000" kx="0" ky="0" algn="b" rotWithShape="0" blurRad="38100" dist="38100" dir="5400000">
                    <a:srgbClr val="0C0C09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pPr/>
            <a:r>
              <a:t>Wilson and Livock’s staff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2000">
        <p:pull dir="r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Main St Heritage 24pp DL (web version) 9.pdf" descr="Main St Heritage 24pp DL (web version) 9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86100" y="1536700"/>
            <a:ext cx="5017736" cy="1064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Jenkins ad-filtered.jpeg" descr="Jenkins ad-filtered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78800" y="292100"/>
            <a:ext cx="8031007" cy="13144501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As you travel along the street to the Hotel"/>
          <p:cNvSpPr/>
          <p:nvPr/>
        </p:nvSpPr>
        <p:spPr>
          <a:xfrm>
            <a:off x="17836681" y="6629400"/>
            <a:ext cx="6337301" cy="24257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E0DEC7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pc="58" sz="5000">
                <a:solidFill>
                  <a:srgbClr val="FFFFFF"/>
                </a:solidFill>
                <a:effectLst>
                  <a:outerShdw sx="100000" sy="100000" kx="0" ky="0" algn="b" rotWithShape="0" blurRad="38100" dist="38100" dir="5400000">
                    <a:srgbClr val="0C0C09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pPr/>
            <a:r>
              <a:t>As you travel along the street to the Hotel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2000">
        <p:pull dir="r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Main St Heritage 24pp DL (web version) 9.pdf" descr="Main St Heritage 24pp DL (web version) 9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86100" y="1536700"/>
            <a:ext cx="5017736" cy="1064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droppedImage.png" descr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prstGeom prst="rect">
            <a:avLst/>
          </a:prstGeom>
          <a:ln w="12700">
            <a:miter lim="400000"/>
          </a:ln>
        </p:spPr>
      </p:pic>
      <p:pic>
        <p:nvPicPr>
          <p:cNvPr id="224" name="Schnapper Pt. Shoeing forge 2.png" descr="Schnapper Pt. Shoeing forge 2.png"/>
          <p:cNvPicPr>
            <a:picLocks noChangeAspect="1"/>
          </p:cNvPicPr>
          <p:nvPr/>
        </p:nvPicPr>
        <p:blipFill>
          <a:blip r:embed="rId4">
            <a:extLst/>
          </a:blip>
          <a:srcRect l="14489" t="20348" r="19129" b="492"/>
          <a:stretch>
            <a:fillRect/>
          </a:stretch>
        </p:blipFill>
        <p:spPr>
          <a:xfrm>
            <a:off x="8242300" y="3390900"/>
            <a:ext cx="12877229" cy="6908800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The Forge was down behind the shops"/>
          <p:cNvSpPr/>
          <p:nvPr/>
        </p:nvSpPr>
        <p:spPr>
          <a:xfrm>
            <a:off x="7097244" y="11264900"/>
            <a:ext cx="16840201" cy="8763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E0DEC7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pc="58" sz="5000">
                <a:solidFill>
                  <a:srgbClr val="FFFFFF"/>
                </a:solidFill>
                <a:effectLst>
                  <a:outerShdw sx="100000" sy="100000" kx="0" ky="0" algn="b" rotWithShape="0" blurRad="38100" dist="38100" dir="5400000">
                    <a:srgbClr val="0C0C09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pPr/>
            <a:r>
              <a:t>The Forge was down behind the shops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2000">
        <p:pull dir="r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Main St Heritage 24pp DL (web version) 10.pdf" descr="Main St Heritage 24pp DL (web version) 10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86100" y="1536700"/>
            <a:ext cx="5017736" cy="1064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Grand Hotel with original spire. Entry on left for coaches. Swifts stables through here.-filtered.jpg" descr="Grand Hotel with original spire. Entry on left for coaches. Swifts stables through here.-filtered.jpg"/>
          <p:cNvPicPr>
            <a:picLocks noChangeAspect="1"/>
          </p:cNvPicPr>
          <p:nvPr/>
        </p:nvPicPr>
        <p:blipFill>
          <a:blip r:embed="rId3">
            <a:extLst/>
          </a:blip>
          <a:srcRect l="833" t="646" r="0" b="11229"/>
          <a:stretch>
            <a:fillRect/>
          </a:stretch>
        </p:blipFill>
        <p:spPr>
          <a:xfrm>
            <a:off x="9882247" y="533400"/>
            <a:ext cx="9855038" cy="10956640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1890s.  Note the barber’s shop on right"/>
          <p:cNvSpPr/>
          <p:nvPr/>
        </p:nvSpPr>
        <p:spPr>
          <a:xfrm>
            <a:off x="9026056" y="12103100"/>
            <a:ext cx="13144501" cy="8763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E0DEC7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pc="58" sz="5000">
                <a:solidFill>
                  <a:srgbClr val="FFFFFF"/>
                </a:solidFill>
                <a:effectLst>
                  <a:outerShdw sx="100000" sy="100000" kx="0" ky="0" algn="b" rotWithShape="0" blurRad="38100" dist="38100" dir="5400000">
                    <a:srgbClr val="0C0C09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pPr/>
            <a:r>
              <a:t> 1890s.  Note the barber’s shop on right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2000">
        <p:pull dir="r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Main St Heritage 24pp DL (web version) 10.pdf" descr="Main St Heritage 24pp DL (web version) 10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86100" y="1536700"/>
            <a:ext cx="5017736" cy="1064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974-filtered.png" descr="974-filtere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51800" y="2590800"/>
            <a:ext cx="13108782" cy="8862276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Another view - note the Cricketer’s Arms Hotel on the left"/>
          <p:cNvSpPr/>
          <p:nvPr/>
        </p:nvSpPr>
        <p:spPr>
          <a:xfrm>
            <a:off x="7263931" y="11499850"/>
            <a:ext cx="15925801" cy="16510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E0DEC7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pc="58" sz="5000">
                <a:solidFill>
                  <a:srgbClr val="FFFFFF"/>
                </a:solidFill>
                <a:effectLst>
                  <a:outerShdw sx="100000" sy="100000" kx="0" ky="0" algn="b" rotWithShape="0" blurRad="38100" dist="38100" dir="5400000">
                    <a:srgbClr val="0C0C09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pPr/>
            <a:r>
              <a:t>Another view - note the Cricketer’s Arms Hotel on the left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2000">
        <p:pull dir="r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Main St Heritage 24pp DL (web version) 1.pdf" descr="Main St Heritage 24pp DL (web version) 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1358900"/>
            <a:ext cx="5017736" cy="1064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Main St c1890 Cat1047.jpg" descr="Main St c1890 Cat1047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78800" y="2991445"/>
            <a:ext cx="13041561" cy="7734301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Bird’s eye view to north"/>
          <p:cNvSpPr/>
          <p:nvPr/>
        </p:nvSpPr>
        <p:spPr>
          <a:xfrm>
            <a:off x="7263931" y="11531600"/>
            <a:ext cx="15925801" cy="8763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E0DEC7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pc="58" sz="5000">
                <a:solidFill>
                  <a:srgbClr val="FFFFFF"/>
                </a:solidFill>
                <a:effectLst>
                  <a:outerShdw sx="100000" sy="100000" kx="0" ky="0" algn="b" rotWithShape="0" blurRad="38100" dist="38100" dir="5400000">
                    <a:srgbClr val="0C0C09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pPr/>
            <a:r>
              <a:t>Bird’s eye view to north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2000">
        <p:pull dir="r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Main St Heritage 24pp DL (web version) 10.pdf" descr="Main St Heritage 24pp DL (web version) 10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86100" y="1536700"/>
            <a:ext cx="5017736" cy="1064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1. Grand and fmr cricketer's arms-filtered.jpeg" descr="1. Grand and fmr cricketer's arms-filtered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12100" y="3035300"/>
            <a:ext cx="13250037" cy="7645401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1930s/40s"/>
          <p:cNvSpPr/>
          <p:nvPr/>
        </p:nvSpPr>
        <p:spPr>
          <a:xfrm>
            <a:off x="7263931" y="11531600"/>
            <a:ext cx="15925801" cy="8763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E0DEC7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pc="58" sz="5000">
                <a:solidFill>
                  <a:srgbClr val="FFFFFF"/>
                </a:solidFill>
                <a:effectLst>
                  <a:outerShdw sx="100000" sy="100000" kx="0" ky="0" algn="b" rotWithShape="0" blurRad="38100" dist="38100" dir="5400000">
                    <a:srgbClr val="0C0C09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pPr/>
            <a:r>
              <a:t>1930s/40s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2000">
        <p:pull dir="r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Main St Heritage 24pp DL (web version) 10.pdf" descr="Main St Heritage 24pp DL (web version) 10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86100" y="1536700"/>
            <a:ext cx="5017736" cy="1064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Grand adv with image-filtered.jpeg" descr="Grand adv with image-filtered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61600" y="101600"/>
            <a:ext cx="7664317" cy="13487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2000">
        <p:pull dir="r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Main St Heritage 24pp DL (web version) 10.pdf" descr="Main St Heritage 24pp DL (web version) 10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86100" y="1536700"/>
            <a:ext cx="5017736" cy="1064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Grand Hotel adv..jpg" descr="Grand Hotel adv.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40700" y="3086100"/>
            <a:ext cx="12482866" cy="75187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Grand Hotel with original spire. Entry on left for coaches. Swifts stables through here..jpg" descr="Grand Hotel with original spire. Entry on left for coaches. Swifts stables through here.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583900" y="-571500"/>
            <a:ext cx="16294100" cy="203854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2000">
        <p:pull dir="r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Main St Heritage 24pp DL (web version) 10.pdf" descr="Main St Heritage 24pp DL (web version) 10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86100" y="1536700"/>
            <a:ext cx="5017736" cy="1064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Grand price list-filtered.jpeg" descr="Grand price list-filtered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93100" y="1727200"/>
            <a:ext cx="12845429" cy="10236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2000">
        <p:pull dir="r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Main St Heritage 24pp DL (web version) 10.pdf" descr="Main St Heritage 24pp DL (web version) 10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86100" y="1536700"/>
            <a:ext cx="5017736" cy="1064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droppedImage.png" descr="droppedImage.png"/>
          <p:cNvPicPr>
            <a:picLocks noChangeAspect="1"/>
          </p:cNvPicPr>
          <p:nvPr/>
        </p:nvPicPr>
        <p:blipFill>
          <a:blip r:embed="rId3">
            <a:extLst/>
          </a:blip>
          <a:srcRect l="9707" t="23447" r="9531" b="25270"/>
          <a:stretch>
            <a:fillRect/>
          </a:stretch>
        </p:blipFill>
        <p:spPr>
          <a:xfrm>
            <a:off x="7912100" y="3733800"/>
            <a:ext cx="13120294" cy="6248400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Tanti Hotel - rebuilt many times"/>
          <p:cNvSpPr/>
          <p:nvPr/>
        </p:nvSpPr>
        <p:spPr>
          <a:xfrm>
            <a:off x="7263931" y="11531600"/>
            <a:ext cx="15925801" cy="8763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E0DEC7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pc="58" sz="5000">
                <a:solidFill>
                  <a:srgbClr val="FFFFFF"/>
                </a:solidFill>
                <a:effectLst>
                  <a:outerShdw sx="100000" sy="100000" kx="0" ky="0" algn="b" rotWithShape="0" blurRad="38100" dist="38100" dir="5400000">
                    <a:srgbClr val="0C0C09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pPr/>
            <a:r>
              <a:t>Tanti Hotel - rebuilt many times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2000">
        <p:pull dir="r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Main St Heritage 24pp DL (web version) 10.pdf" descr="Main St Heritage 24pp DL (web version) 10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86100" y="1536700"/>
            <a:ext cx="5017736" cy="1064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Taylor and Ritchie Garage.jpg" descr="Taylor and Ritchie Garag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01000" y="2936962"/>
            <a:ext cx="13376672" cy="7842076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Taylor and Ritchie’s motor garage"/>
          <p:cNvSpPr/>
          <p:nvPr/>
        </p:nvSpPr>
        <p:spPr>
          <a:xfrm>
            <a:off x="7263931" y="11544300"/>
            <a:ext cx="15925801" cy="8763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E0DEC7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pc="58" sz="5000">
                <a:solidFill>
                  <a:srgbClr val="FFFFFF"/>
                </a:solidFill>
                <a:effectLst>
                  <a:outerShdw sx="100000" sy="100000" kx="0" ky="0" algn="b" rotWithShape="0" blurRad="38100" dist="38100" dir="5400000">
                    <a:srgbClr val="0C0C09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pPr/>
            <a:r>
              <a:t>Taylor and Ritchie’s motor garage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2000">
        <p:pull dir="r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Main St Heritage 24pp DL (web version) 11.pdf" descr="Main St Heritage 24pp DL (web version) 1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60700" y="1536700"/>
            <a:ext cx="5017736" cy="1064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13Main St. looking south from Barklyc1900-filtered.jpg" descr="13Main St. looking south from Barklyc1900-filtered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13700" y="2991255"/>
            <a:ext cx="13251657" cy="77334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2000">
        <p:pull dir="r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Main St Heritage 24pp DL (web version) 11.pdf" descr="Main St Heritage 24pp DL (web version) 1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60700" y="1536700"/>
            <a:ext cx="5017736" cy="1064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Joseph Dale and family-filtered.jpeg" descr="Joseph Dale and family-filtered.jpeg"/>
          <p:cNvPicPr>
            <a:picLocks noChangeAspect="1"/>
          </p:cNvPicPr>
          <p:nvPr/>
        </p:nvPicPr>
        <p:blipFill>
          <a:blip r:embed="rId3">
            <a:extLst/>
          </a:blip>
          <a:srcRect l="6616" t="636" r="756" b="0"/>
          <a:stretch>
            <a:fillRect/>
          </a:stretch>
        </p:blipFill>
        <p:spPr>
          <a:xfrm>
            <a:off x="8509000" y="1016000"/>
            <a:ext cx="12446000" cy="9916490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Joseph Grover and Family"/>
          <p:cNvSpPr/>
          <p:nvPr/>
        </p:nvSpPr>
        <p:spPr>
          <a:xfrm>
            <a:off x="10651557" y="11798300"/>
            <a:ext cx="8724490" cy="8763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E0DEC7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pc="58" sz="5000">
                <a:solidFill>
                  <a:srgbClr val="FFFFFF"/>
                </a:solidFill>
                <a:effectLst>
                  <a:outerShdw sx="100000" sy="100000" kx="0" ky="0" algn="b" rotWithShape="0" blurRad="38100" dist="38100" dir="5400000">
                    <a:srgbClr val="0C0C09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pPr/>
            <a:r>
              <a:t>Joseph Grover and Family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2000">
        <p:pull dir="r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Main St Heritage 24pp DL (web version) 11.pdf" descr="Main St Heritage 24pp DL (web version) 1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60700" y="1536700"/>
            <a:ext cx="5017736" cy="1064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BLACKSMITHS AT MORNINGTON -filtered.jpeg" descr="BLACKSMITHS AT MORNINGTON -filtered.jpeg"/>
          <p:cNvPicPr>
            <a:picLocks noChangeAspect="1"/>
          </p:cNvPicPr>
          <p:nvPr/>
        </p:nvPicPr>
        <p:blipFill>
          <a:blip r:embed="rId3">
            <a:extLst/>
          </a:blip>
          <a:srcRect l="1640" t="0" r="1365" b="0"/>
          <a:stretch>
            <a:fillRect/>
          </a:stretch>
        </p:blipFill>
        <p:spPr>
          <a:xfrm>
            <a:off x="7937500" y="2737143"/>
            <a:ext cx="13083157" cy="82215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2000">
        <p:pull dir="r"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Main St Heritage 24pp DL (web version) 11.pdf" descr="Main St Heritage 24pp DL (web version) 1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60700" y="1536700"/>
            <a:ext cx="5017736" cy="1064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Pitchford ad-filtered.jpg" descr="Pitchford ad-filtered.jpg"/>
          <p:cNvPicPr>
            <a:picLocks noChangeAspect="1"/>
          </p:cNvPicPr>
          <p:nvPr/>
        </p:nvPicPr>
        <p:blipFill>
          <a:blip r:embed="rId3">
            <a:extLst/>
          </a:blip>
          <a:srcRect l="0" t="0" r="117" b="1402"/>
          <a:stretch>
            <a:fillRect/>
          </a:stretch>
        </p:blipFill>
        <p:spPr>
          <a:xfrm>
            <a:off x="9728200" y="1816100"/>
            <a:ext cx="10312400" cy="993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2000">
        <p:pull dir="r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Main St Heritage 24pp DL (web version) 1.pdf" descr="Main St Heritage 24pp DL (web version) 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1358900"/>
            <a:ext cx="5017736" cy="1064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Football Team on lorry c1900-filtered.png" descr="Football Team on lorry c1900-filtere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04200" y="3517900"/>
            <a:ext cx="13001107" cy="7121862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Towards Grand Hotel c.1900"/>
          <p:cNvSpPr/>
          <p:nvPr/>
        </p:nvSpPr>
        <p:spPr>
          <a:xfrm>
            <a:off x="7263931" y="11531600"/>
            <a:ext cx="15925801" cy="8763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E0DEC7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pc="58" sz="5000">
                <a:solidFill>
                  <a:srgbClr val="FFFFFF"/>
                </a:solidFill>
                <a:effectLst>
                  <a:outerShdw sx="100000" sy="100000" kx="0" ky="0" algn="b" rotWithShape="0" blurRad="38100" dist="38100" dir="5400000">
                    <a:srgbClr val="0C0C09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pPr/>
            <a:r>
              <a:t>Towards Grand Hotel c.1900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2000">
        <p:pull dir="r"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Main St Heritage 24pp DL (web version) 12.pdf" descr="Main St Heritage 24pp DL (web version) 12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60700" y="1536700"/>
            <a:ext cx="5017736" cy="1064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Fire station 1969 showing lane on lft. for training-filtered.jpeg" descr="Fire station 1969 showing lane on lft. for training-filtered.jpeg"/>
          <p:cNvPicPr>
            <a:picLocks noChangeAspect="1"/>
          </p:cNvPicPr>
          <p:nvPr/>
        </p:nvPicPr>
        <p:blipFill>
          <a:blip r:embed="rId3">
            <a:extLst/>
          </a:blip>
          <a:srcRect l="6526" t="11665" r="19290" b="4827"/>
          <a:stretch>
            <a:fillRect/>
          </a:stretch>
        </p:blipFill>
        <p:spPr>
          <a:xfrm>
            <a:off x="7975600" y="2667000"/>
            <a:ext cx="13121083" cy="9283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2000">
        <p:pull dir="r"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Main St Heritage 24pp DL (web version) 12.pdf" descr="Main St Heritage 24pp DL (web version) 12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60700" y="1536700"/>
            <a:ext cx="5017736" cy="1064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Page 12-filtered.jpeg" descr="Page 12-filtered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12100" y="2667000"/>
            <a:ext cx="13298538" cy="8626079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Mornington Fire Brigade"/>
          <p:cNvSpPr/>
          <p:nvPr/>
        </p:nvSpPr>
        <p:spPr>
          <a:xfrm>
            <a:off x="7263931" y="11531600"/>
            <a:ext cx="15925801" cy="8763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E0DEC7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pc="58" sz="5000">
                <a:solidFill>
                  <a:srgbClr val="FFFFFF"/>
                </a:solidFill>
                <a:effectLst>
                  <a:outerShdw sx="100000" sy="100000" kx="0" ky="0" algn="b" rotWithShape="0" blurRad="38100" dist="38100" dir="5400000">
                    <a:srgbClr val="0C0C09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pPr/>
            <a:r>
              <a:t>Mornington Fire Brigade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2000">
        <p:pull dir="r"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Main St Heritage 24pp DL (web version) 12.pdf" descr="Main St Heritage 24pp DL (web version) 12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60700" y="1536700"/>
            <a:ext cx="5017736" cy="1064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Page 11-filtered.jpeg" descr="Page 11-filtered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35900" y="2997200"/>
            <a:ext cx="13402204" cy="7721601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Reels and ladder fire ready"/>
          <p:cNvSpPr/>
          <p:nvPr/>
        </p:nvSpPr>
        <p:spPr>
          <a:xfrm>
            <a:off x="7263931" y="11531600"/>
            <a:ext cx="15925801" cy="8763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E0DEC7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pc="58" sz="5000">
                <a:solidFill>
                  <a:srgbClr val="FFFFFF"/>
                </a:solidFill>
                <a:effectLst>
                  <a:outerShdw sx="100000" sy="100000" kx="0" ky="0" algn="b" rotWithShape="0" blurRad="38100" dist="38100" dir="5400000">
                    <a:srgbClr val="0C0C09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pPr/>
            <a:r>
              <a:t>Reels and ladder fire ready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2000">
        <p:pull dir="r"/>
      </p:transition>
    </mc:Choice>
    <mc:Fallback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Main St Heritage 24pp DL (web version) 12.pdf" descr="Main St Heritage 24pp DL (web version) 12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60700" y="1536700"/>
            <a:ext cx="5017736" cy="1064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Page 16-filtered.jpeg" descr="Page 16-filtered.jpeg"/>
          <p:cNvPicPr>
            <a:picLocks noChangeAspect="1"/>
          </p:cNvPicPr>
          <p:nvPr/>
        </p:nvPicPr>
        <p:blipFill>
          <a:blip r:embed="rId3">
            <a:extLst/>
          </a:blip>
          <a:srcRect l="2638" t="1067" r="4318" b="510"/>
          <a:stretch>
            <a:fillRect/>
          </a:stretch>
        </p:blipFill>
        <p:spPr>
          <a:xfrm>
            <a:off x="8013700" y="2413000"/>
            <a:ext cx="12912632" cy="8890000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Mornington competing in Fire Games"/>
          <p:cNvSpPr/>
          <p:nvPr/>
        </p:nvSpPr>
        <p:spPr>
          <a:xfrm>
            <a:off x="6811494" y="11861800"/>
            <a:ext cx="16687801" cy="8763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E0DEC7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pc="58" sz="5000">
                <a:solidFill>
                  <a:srgbClr val="FFFFFF"/>
                </a:solidFill>
                <a:effectLst>
                  <a:outerShdw sx="100000" sy="100000" kx="0" ky="0" algn="b" rotWithShape="0" blurRad="38100" dist="38100" dir="5400000">
                    <a:srgbClr val="0C0C09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pPr/>
            <a:r>
              <a:t>Mornington competing in Fire Games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2000">
        <p:pull dir="r"/>
      </p:transition>
    </mc:Choice>
    <mc:Fallback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Main St Heritage 24pp DL (web version) 13.pdf" descr="Main St Heritage 24pp DL (web version) 13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86100" y="1536700"/>
            <a:ext cx="5017736" cy="10642600"/>
          </a:xfrm>
          <a:prstGeom prst="rect">
            <a:avLst/>
          </a:prstGeom>
          <a:ln w="12700">
            <a:miter lim="400000"/>
          </a:ln>
        </p:spPr>
      </p:pic>
      <p:sp>
        <p:nvSpPr>
          <p:cNvPr id="286" name="Plaza cinema was set back from street"/>
          <p:cNvSpPr/>
          <p:nvPr/>
        </p:nvSpPr>
        <p:spPr>
          <a:xfrm>
            <a:off x="7263931" y="10845800"/>
            <a:ext cx="16573501" cy="8763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E0DEC7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pc="58" sz="5000">
                <a:solidFill>
                  <a:srgbClr val="FFFFFF"/>
                </a:solidFill>
                <a:effectLst>
                  <a:outerShdw sx="100000" sy="100000" kx="0" ky="0" algn="b" rotWithShape="0" blurRad="38100" dist="38100" dir="5400000">
                    <a:srgbClr val="0C0C09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pPr/>
            <a:r>
              <a:t>Plaza cinema was set back from street</a:t>
            </a:r>
          </a:p>
        </p:txBody>
      </p:sp>
      <p:pic>
        <p:nvPicPr>
          <p:cNvPr id="287" name="Plaza cafe.jpg" descr="Plaza caf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83600" y="1612900"/>
            <a:ext cx="12447986" cy="85281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2000">
        <p:pull dir="r"/>
      </p:transition>
    </mc:Choice>
    <mc:Fallback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Main St Heritage 24pp DL (web version) 13.pdf" descr="Main St Heritage 24pp DL (web version) 13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86100" y="1536700"/>
            <a:ext cx="5017736" cy="1064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Plaza pics advert 1 1934-filtered.jpeg" descr="Plaza pics advert 1 1934-filtered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283700" y="165100"/>
            <a:ext cx="10066078" cy="13398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2000">
        <p:pull dir="r"/>
      </p:transition>
    </mc:Choice>
    <mc:Fallback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Main St Heritage 24pp DL (web version) 13.pdf" descr="Main St Heritage 24pp DL (web version) 13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86100" y="1536700"/>
            <a:ext cx="5017736" cy="10642600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. . . as you walk down to No. 78 - 81"/>
          <p:cNvSpPr/>
          <p:nvPr/>
        </p:nvSpPr>
        <p:spPr>
          <a:xfrm>
            <a:off x="9534821" y="11798300"/>
            <a:ext cx="11696103" cy="8763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E0DEC7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pc="58" sz="5000">
                <a:solidFill>
                  <a:srgbClr val="FFFFFF"/>
                </a:solidFill>
                <a:effectLst>
                  <a:outerShdw sx="100000" sy="100000" kx="0" ky="0" algn="b" rotWithShape="0" blurRad="38100" dist="38100" dir="5400000">
                    <a:srgbClr val="0C0C09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pPr/>
            <a:r>
              <a:t>. . . as you walk down to No. 78 - 81 </a:t>
            </a:r>
          </a:p>
        </p:txBody>
      </p:sp>
      <p:pic>
        <p:nvPicPr>
          <p:cNvPr id="294" name="Main St. looking north c1910-filtered.jpeg" descr="Main St. looking north c1910-filtered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64500" y="3213100"/>
            <a:ext cx="13140315" cy="77509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2000">
        <p:pull dir="r"/>
      </p:transition>
    </mc:Choice>
    <mc:Fallback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Main St Heritage 24pp DL (web version) 13.pdf" descr="Main St Heritage 24pp DL (web version) 13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86100" y="1536700"/>
            <a:ext cx="5017736" cy="1064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Davies storetif-filtered.jpeg" descr="Davies storetif-filtered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42300" y="2895600"/>
            <a:ext cx="12925119" cy="92511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2000">
        <p:pull dir="r"/>
      </p:transition>
    </mc:Choice>
    <mc:Fallback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Main St Heritage 24pp DL (web version) 13.pdf" descr="Main St Heritage 24pp DL (web version) 13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86100" y="1536700"/>
            <a:ext cx="5017736" cy="1064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Fyffe's Cash Store 1-filtered.jpg" descr="Fyffe's Cash Store 1-filtered.jpg"/>
          <p:cNvPicPr>
            <a:picLocks noChangeAspect="1"/>
          </p:cNvPicPr>
          <p:nvPr/>
        </p:nvPicPr>
        <p:blipFill>
          <a:blip r:embed="rId3">
            <a:extLst/>
          </a:blip>
          <a:srcRect l="2743" t="4849" r="4026" b="14811"/>
          <a:stretch>
            <a:fillRect/>
          </a:stretch>
        </p:blipFill>
        <p:spPr>
          <a:xfrm>
            <a:off x="8064500" y="3378200"/>
            <a:ext cx="12954000" cy="6952954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A typical Main Street business"/>
          <p:cNvSpPr/>
          <p:nvPr/>
        </p:nvSpPr>
        <p:spPr>
          <a:xfrm>
            <a:off x="7263931" y="11531600"/>
            <a:ext cx="15925801" cy="8763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E0DEC7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pc="58" sz="5000">
                <a:solidFill>
                  <a:srgbClr val="FFFFFF"/>
                </a:solidFill>
                <a:effectLst>
                  <a:outerShdw sx="100000" sy="100000" kx="0" ky="0" algn="b" rotWithShape="0" blurRad="38100" dist="38100" dir="5400000">
                    <a:srgbClr val="0C0C09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pPr/>
            <a:r>
              <a:t>A typical Main Street business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2000">
        <p:pull dir="r"/>
      </p:transition>
    </mc:Choice>
    <mc:Fallback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Main St Heritage 24pp DL (web version) 13.pdf" descr="Main St Heritage 24pp DL (web version) 13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86100" y="1536700"/>
            <a:ext cx="5017736" cy="1064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Sheedy advert-filtered.jpg" descr="Sheedy advert-filtered.jpg"/>
          <p:cNvPicPr>
            <a:picLocks noChangeAspect="1"/>
          </p:cNvPicPr>
          <p:nvPr/>
        </p:nvPicPr>
        <p:blipFill>
          <a:blip r:embed="rId3">
            <a:extLst/>
          </a:blip>
          <a:srcRect l="1369" t="0" r="444" b="91"/>
          <a:stretch>
            <a:fillRect/>
          </a:stretch>
        </p:blipFill>
        <p:spPr>
          <a:xfrm>
            <a:off x="8674100" y="3390900"/>
            <a:ext cx="11836400" cy="6908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2000">
        <p:pull dir="r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Main St Heritage 24pp DL (web version) 1.pdf" descr="Main St Heritage 24pp DL (web version) 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1358900"/>
            <a:ext cx="5017736" cy="1064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MAINST.MORN.C1910-15 2 COPY-filtered.jpg" descr="MAINST.MORN.C1910-15 2 COPY-filtered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15300" y="3505200"/>
            <a:ext cx="13131801" cy="7830142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Train just arrived c.1920"/>
          <p:cNvSpPr/>
          <p:nvPr/>
        </p:nvSpPr>
        <p:spPr>
          <a:xfrm>
            <a:off x="7263931" y="11531600"/>
            <a:ext cx="15925801" cy="8763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E0DEC7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pc="58" sz="5000">
                <a:solidFill>
                  <a:srgbClr val="FFFFFF"/>
                </a:solidFill>
                <a:effectLst>
                  <a:outerShdw sx="100000" sy="100000" kx="0" ky="0" algn="b" rotWithShape="0" blurRad="38100" dist="38100" dir="5400000">
                    <a:srgbClr val="0C0C09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pPr/>
            <a:r>
              <a:t>Train just arrived c.1920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2000">
        <p:pull dir="r"/>
      </p:transition>
    </mc:Choice>
    <mc:Fallback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Main St Heritage 24pp DL (web version) 14.pdf" descr="Main St Heritage 24pp DL (web version) 14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86100" y="1536700"/>
            <a:ext cx="5017736" cy="10642600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Barney Bradford WWI"/>
          <p:cNvSpPr/>
          <p:nvPr/>
        </p:nvSpPr>
        <p:spPr>
          <a:xfrm>
            <a:off x="7263931" y="12319000"/>
            <a:ext cx="15925801" cy="8763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E0DEC7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pc="58" sz="5000">
                <a:solidFill>
                  <a:srgbClr val="FFFFFF"/>
                </a:solidFill>
                <a:effectLst>
                  <a:outerShdw sx="100000" sy="100000" kx="0" ky="0" algn="b" rotWithShape="0" blurRad="38100" dist="38100" dir="5400000">
                    <a:srgbClr val="0C0C09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pPr/>
            <a:r>
              <a:t>Barney Bradford WWI</a:t>
            </a:r>
          </a:p>
        </p:txBody>
      </p:sp>
      <p:pic>
        <p:nvPicPr>
          <p:cNvPr id="308" name="Bradford.png" descr="Bradfor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998200" y="1498600"/>
            <a:ext cx="6947297" cy="99485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2000">
        <p:pull dir="r"/>
      </p:transition>
    </mc:Choice>
    <mc:Fallback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Main St Heritage 24pp DL (web version) 14.pdf" descr="Main St Heritage 24pp DL (web version) 14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86100" y="1536700"/>
            <a:ext cx="5017736" cy="1064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Bradford- ad for dairy.jpg" descr="Bradford- ad for dairy.jpg"/>
          <p:cNvPicPr>
            <a:picLocks noChangeAspect="1"/>
          </p:cNvPicPr>
          <p:nvPr/>
        </p:nvPicPr>
        <p:blipFill>
          <a:blip r:embed="rId3">
            <a:extLst/>
          </a:blip>
          <a:srcRect l="3201" t="4539" r="0" b="24"/>
          <a:stretch>
            <a:fillRect/>
          </a:stretch>
        </p:blipFill>
        <p:spPr>
          <a:xfrm>
            <a:off x="14996759" y="3936876"/>
            <a:ext cx="6085242" cy="61380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Bradford's dairy adv.jpg" descr="Bradford's dairy adv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42300" y="4070370"/>
            <a:ext cx="6096001" cy="55612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2000">
        <p:pull dir="r"/>
      </p:transition>
    </mc:Choice>
    <mc:Fallback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Main St Heritage 24pp DL (web version) 14.pdf" descr="Main St Heritage 24pp DL (web version) 14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86100" y="1536700"/>
            <a:ext cx="5017736" cy="1064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circus advert.jpg" descr="circus advert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91500" y="3302000"/>
            <a:ext cx="12963312" cy="77866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2000">
        <p:pull dir="r"/>
      </p:transition>
    </mc:Choice>
    <mc:Fallback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Main St Heritage 24pp DL (web version) 15.pdf" descr="Main St Heritage 24pp DL (web version) 15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60700" y="1536700"/>
            <a:ext cx="5017736" cy="1064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Bk1:986 Dohertys:Daw Hay &amp; Corn-filtered.jpg" descr="Bk1:986 Dohertys:Daw Hay &amp; Corn-filtered.jpg"/>
          <p:cNvPicPr>
            <a:picLocks noChangeAspect="1"/>
          </p:cNvPicPr>
          <p:nvPr/>
        </p:nvPicPr>
        <p:blipFill>
          <a:blip r:embed="rId3">
            <a:extLst/>
          </a:blip>
          <a:srcRect l="104" t="8640" r="1301" b="310"/>
          <a:stretch>
            <a:fillRect/>
          </a:stretch>
        </p:blipFill>
        <p:spPr>
          <a:xfrm>
            <a:off x="8115300" y="3289300"/>
            <a:ext cx="13154047" cy="8140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2000">
        <p:pull dir="r"/>
      </p:transition>
    </mc:Choice>
    <mc:Fallback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Main St Heritage 24pp DL (web version) 15.pdf" descr="Main St Heritage 24pp DL (web version) 15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60700" y="1536700"/>
            <a:ext cx="5017736" cy="1064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Mornington Grain store c1914jpg-filtered.png" descr="Mornington Grain store c1914jpg-filtere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43620" y="2514600"/>
            <a:ext cx="12865101" cy="98498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2000">
        <p:pull dir="r"/>
      </p:transition>
    </mc:Choice>
    <mc:Fallback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Main St Heritage 24pp DL (web version) 16.pdf" descr="Main St Heritage 24pp DL (web version) 16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86100" y="1536700"/>
            <a:ext cx="5017736" cy="1064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droppedImage-filtered.png" descr="droppedImage-filtered.png"/>
          <p:cNvPicPr>
            <a:picLocks noChangeAspect="1"/>
          </p:cNvPicPr>
          <p:nvPr/>
        </p:nvPicPr>
        <p:blipFill>
          <a:blip r:embed="rId3">
            <a:extLst/>
          </a:blip>
          <a:srcRect l="23125" t="10925" r="24166" b="11574"/>
          <a:stretch>
            <a:fillRect/>
          </a:stretch>
        </p:blipFill>
        <p:spPr>
          <a:xfrm>
            <a:off x="9944100" y="1536700"/>
            <a:ext cx="9639300" cy="10629900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Thomas Allchin"/>
          <p:cNvSpPr/>
          <p:nvPr/>
        </p:nvSpPr>
        <p:spPr>
          <a:xfrm>
            <a:off x="9192744" y="12319000"/>
            <a:ext cx="12865101" cy="8763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E0DEC7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pc="58" sz="5000">
                <a:solidFill>
                  <a:srgbClr val="FFFFFF"/>
                </a:solidFill>
                <a:effectLst>
                  <a:outerShdw sx="100000" sy="100000" kx="0" ky="0" algn="b" rotWithShape="0" blurRad="38100" dist="38100" dir="5400000">
                    <a:srgbClr val="0C0C09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pPr/>
            <a:r>
              <a:t>Thomas Allchin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2000">
        <p:pull dir="r"/>
      </p:transition>
    </mc:Choice>
    <mc:Fallback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Main St Heritage 24pp DL (web version) 16.pdf" descr="Main St Heritage 24pp DL (web version) 16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86100" y="1536700"/>
            <a:ext cx="5017736" cy="1064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Colonial Bank-filtered.jpeg" descr="Colonial Bank-filtered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78800" y="2514600"/>
            <a:ext cx="12915901" cy="89873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2000">
        <p:pull dir="r"/>
      </p:transition>
    </mc:Choice>
    <mc:Fallback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Main St Heritage 24pp DL (web version) 16.pdf" descr="Main St Heritage 24pp DL (web version) 16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86100" y="1536700"/>
            <a:ext cx="5017736" cy="1064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1" name="3324 Morn. Brick Works (Allchin-Irons-Coxhell c1860-70)-filtered.jpg" descr="3324 Morn. Brick Works (Allchin-Irons-Coxhell c1860-70)-filtered.jpg"/>
          <p:cNvPicPr>
            <a:picLocks noChangeAspect="1"/>
          </p:cNvPicPr>
          <p:nvPr/>
        </p:nvPicPr>
        <p:blipFill>
          <a:blip r:embed="rId3">
            <a:extLst/>
          </a:blip>
          <a:srcRect l="1061" t="1686" r="760" b="2801"/>
          <a:stretch>
            <a:fillRect/>
          </a:stretch>
        </p:blipFill>
        <p:spPr>
          <a:xfrm>
            <a:off x="8229600" y="2324100"/>
            <a:ext cx="12979400" cy="9063023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Allchin’s brick works"/>
          <p:cNvSpPr/>
          <p:nvPr/>
        </p:nvSpPr>
        <p:spPr>
          <a:xfrm>
            <a:off x="7263931" y="11531600"/>
            <a:ext cx="15925801" cy="8763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E0DEC7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pc="58" sz="5000">
                <a:solidFill>
                  <a:srgbClr val="FFFFFF"/>
                </a:solidFill>
                <a:effectLst>
                  <a:outerShdw sx="100000" sy="100000" kx="0" ky="0" algn="b" rotWithShape="0" blurRad="38100" dist="38100" dir="5400000">
                    <a:srgbClr val="0C0C09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pPr/>
            <a:r>
              <a:t>Allchin’s brick works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2000">
        <p:pull dir="r"/>
      </p:transition>
    </mc:Choice>
    <mc:Fallback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Main St Heritage 24pp DL (web version) 16.pdf" descr="Main St Heritage 24pp DL (web version) 16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86100" y="1536700"/>
            <a:ext cx="5017736" cy="1064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" name="7-filtered.png" descr="7-filtered.png"/>
          <p:cNvPicPr>
            <a:picLocks noChangeAspect="1"/>
          </p:cNvPicPr>
          <p:nvPr/>
        </p:nvPicPr>
        <p:blipFill>
          <a:blip r:embed="rId3">
            <a:extLst/>
          </a:blip>
          <a:srcRect l="514" t="0" r="449" b="2676"/>
          <a:stretch>
            <a:fillRect/>
          </a:stretch>
        </p:blipFill>
        <p:spPr>
          <a:xfrm>
            <a:off x="8115300" y="2844800"/>
            <a:ext cx="13069173" cy="8178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2000">
        <p:pull dir="r"/>
      </p:transition>
    </mc:Choice>
    <mc:Fallback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Main St Heritage 24pp DL (web version) 16.pdf" descr="Main St Heritage 24pp DL (web version) 16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86100" y="1536700"/>
            <a:ext cx="5017736" cy="1064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Sutton Grange 2-filtered.png" descr="Sutton Grange 2-filtere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67700" y="2552700"/>
            <a:ext cx="12680156" cy="8610398"/>
          </a:xfrm>
          <a:prstGeom prst="rect">
            <a:avLst/>
          </a:prstGeom>
          <a:ln w="12700">
            <a:miter lim="400000"/>
          </a:ln>
        </p:spPr>
      </p:pic>
      <p:sp>
        <p:nvSpPr>
          <p:cNvPr id="339" name="Sutton Grange"/>
          <p:cNvSpPr/>
          <p:nvPr/>
        </p:nvSpPr>
        <p:spPr>
          <a:xfrm>
            <a:off x="7263931" y="11531600"/>
            <a:ext cx="15925801" cy="8763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E0DEC7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pc="58" sz="5000">
                <a:solidFill>
                  <a:srgbClr val="FFFFFF"/>
                </a:solidFill>
                <a:effectLst>
                  <a:outerShdw sx="100000" sy="100000" kx="0" ky="0" algn="b" rotWithShape="0" blurRad="38100" dist="38100" dir="5400000">
                    <a:srgbClr val="0C0C09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pPr/>
            <a:r>
              <a:t>Sutton Grange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2000">
        <p:pull dir="r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Main St Heritage 24pp DL (web version) 1.pdf" descr="Main St Heritage 24pp DL (web version) 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1358900"/>
            <a:ext cx="5017736" cy="1064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main Streetc1918-filtered.jpg" descr="main Streetc1918-filtered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04200" y="3556000"/>
            <a:ext cx="12966700" cy="8056979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c.1910"/>
          <p:cNvSpPr/>
          <p:nvPr/>
        </p:nvSpPr>
        <p:spPr>
          <a:xfrm>
            <a:off x="7263931" y="11849100"/>
            <a:ext cx="15925801" cy="8763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E0DEC7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pc="58" sz="5000">
                <a:solidFill>
                  <a:srgbClr val="FFFFFF"/>
                </a:solidFill>
                <a:effectLst>
                  <a:outerShdw sx="100000" sy="100000" kx="0" ky="0" algn="b" rotWithShape="0" blurRad="38100" dist="38100" dir="5400000">
                    <a:srgbClr val="0C0C09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pPr/>
            <a:r>
              <a:t>c.1910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2000">
        <p:pull dir="r"/>
      </p:transition>
    </mc:Choice>
    <mc:Fallback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Main St Heritage 24pp DL (web version) 16.pdf" descr="Main St Heritage 24pp DL (web version) 16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86100" y="1536700"/>
            <a:ext cx="5017736" cy="1064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Nunn stores advert-filtered.jpeg" descr="Nunn stores advert-filtered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13700" y="2425700"/>
            <a:ext cx="13164009" cy="88403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2000">
        <p:pull dir="r"/>
      </p:transition>
    </mc:Choice>
    <mc:Fallback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Main St Heritage 24pp DL (web version) 17.pdf" descr="Main St Heritage 24pp DL (web version) 17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86100" y="1536700"/>
            <a:ext cx="5017736" cy="1064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5" name="Males Forrest. sketch-filtered.jpeg" descr="Males Forrest. sketch-filtered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83186" y="1651880"/>
            <a:ext cx="12869742" cy="104122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2000">
        <p:pull dir="r"/>
      </p:transition>
    </mc:Choice>
    <mc:Fallback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Main St Heritage 24pp DL (web version) 17.pdf" descr="Main St Heritage 24pp DL (web version) 17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86100" y="1536700"/>
            <a:ext cx="5017736" cy="1064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Doherty butcher ad-filtered.jpeg" descr="Doherty butcher ad-filtered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56600" y="1524000"/>
            <a:ext cx="12680158" cy="106741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2000">
        <p:pull dir="r"/>
      </p:transition>
    </mc:Choice>
    <mc:Fallback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Males butchery with style.png" descr="Males butchery with styl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53400" y="2986604"/>
            <a:ext cx="13109082" cy="774279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Main St Heritage 24pp DL (web version) 17.pdf" descr="Main St Heritage 24pp DL (web version) 17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86100" y="1536700"/>
            <a:ext cx="5017736" cy="10642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2000">
        <p:pull dir="r"/>
      </p:transition>
    </mc:Choice>
    <mc:Fallback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Main St Heritage 24pp DL (web version) 18.pdf" descr="Main St Heritage 24pp DL (web version) 18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86100" y="1536700"/>
            <a:ext cx="5017736" cy="10642600"/>
          </a:xfrm>
          <a:prstGeom prst="rect">
            <a:avLst/>
          </a:prstGeom>
          <a:ln w="12700">
            <a:miter lim="400000"/>
          </a:ln>
        </p:spPr>
      </p:pic>
      <p:sp>
        <p:nvSpPr>
          <p:cNvPr id="354" name="The billiard room at the rear of the cottage"/>
          <p:cNvSpPr/>
          <p:nvPr/>
        </p:nvSpPr>
        <p:spPr>
          <a:xfrm>
            <a:off x="7240119" y="12279510"/>
            <a:ext cx="15925801" cy="7239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E0DEC7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pc="47" sz="4000">
                <a:solidFill>
                  <a:srgbClr val="FFFFFF"/>
                </a:solidFill>
                <a:effectLst>
                  <a:outerShdw sx="100000" sy="100000" kx="0" ky="0" algn="b" rotWithShape="0" blurRad="38100" dist="38100" dir="5400000">
                    <a:srgbClr val="0C0C09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pPr/>
            <a:r>
              <a:t>The billiard room at the rear of the cottage</a:t>
            </a:r>
          </a:p>
        </p:txBody>
      </p:sp>
      <p:pic>
        <p:nvPicPr>
          <p:cNvPr id="355" name="Fmr. Billiard Room b&amp;w-filtered.jpeg" descr="Fmr. Billiard Room b&amp;w-filtered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92639" y="2088441"/>
            <a:ext cx="12718823" cy="95391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2000">
        <p:pull dir="r"/>
      </p:transition>
    </mc:Choice>
    <mc:Fallback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Main St Heritage 24pp DL (web version) 18.pdf" descr="Main St Heritage 24pp DL (web version) 18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86100" y="1536700"/>
            <a:ext cx="5017736" cy="1064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8" name="hairdressers ad billiard room-filtered.jpeg" descr="hairdressers ad billiard room-filtered.jpeg"/>
          <p:cNvPicPr>
            <a:picLocks noChangeAspect="1"/>
          </p:cNvPicPr>
          <p:nvPr/>
        </p:nvPicPr>
        <p:blipFill>
          <a:blip r:embed="rId3">
            <a:extLst/>
          </a:blip>
          <a:srcRect l="0" t="0" r="0" b="2416"/>
          <a:stretch>
            <a:fillRect/>
          </a:stretch>
        </p:blipFill>
        <p:spPr>
          <a:xfrm>
            <a:off x="10698919" y="1351173"/>
            <a:ext cx="7363388" cy="110134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2000">
        <p:pull dir="r"/>
      </p:transition>
    </mc:Choice>
    <mc:Fallback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Main St Heritage 24pp DL (web version) 18.pdf" descr="Main St Heritage 24pp DL (web version) 18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86100" y="1536700"/>
            <a:ext cx="5017736" cy="10642600"/>
          </a:xfrm>
          <a:prstGeom prst="rect">
            <a:avLst/>
          </a:prstGeom>
          <a:ln w="12700">
            <a:miter lim="400000"/>
          </a:ln>
        </p:spPr>
      </p:pic>
      <p:sp>
        <p:nvSpPr>
          <p:cNvPr id="361" name="One of the friezes in these 1930s shops"/>
          <p:cNvSpPr/>
          <p:nvPr/>
        </p:nvSpPr>
        <p:spPr>
          <a:xfrm>
            <a:off x="7240119" y="11017845"/>
            <a:ext cx="15925801" cy="787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E0DEC7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pc="51" sz="4400">
                <a:solidFill>
                  <a:srgbClr val="FFFFFF"/>
                </a:solidFill>
                <a:effectLst>
                  <a:outerShdw sx="100000" sy="100000" kx="0" ky="0" algn="b" rotWithShape="0" blurRad="38100" dist="38100" dir="5400000">
                    <a:srgbClr val="0C0C09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pPr/>
            <a:r>
              <a:t>One of the friezes in these 1930s shops</a:t>
            </a:r>
          </a:p>
        </p:txBody>
      </p:sp>
      <p:pic>
        <p:nvPicPr>
          <p:cNvPr id="362" name="freize b&amp;w-filtered.jpeg" descr="freize b&amp;w-filtered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41050" y="3882208"/>
            <a:ext cx="13022001" cy="59515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2000">
        <p:pull dir="r"/>
      </p:transition>
    </mc:Choice>
    <mc:Fallback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Main St Heritage 24pp DL (web version) 18.pdf" descr="Main St Heritage 24pp DL (web version) 18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86100" y="1536700"/>
            <a:ext cx="5017736" cy="1064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" name="Chemist advert-filtered.jpeg" descr="Chemist advert-filtered.jpeg"/>
          <p:cNvPicPr>
            <a:picLocks noChangeAspect="1"/>
          </p:cNvPicPr>
          <p:nvPr/>
        </p:nvPicPr>
        <p:blipFill>
          <a:blip r:embed="rId3">
            <a:extLst/>
          </a:blip>
          <a:srcRect l="376" t="903" r="565" b="965"/>
          <a:stretch>
            <a:fillRect/>
          </a:stretch>
        </p:blipFill>
        <p:spPr>
          <a:xfrm>
            <a:off x="8356600" y="1854200"/>
            <a:ext cx="12573000" cy="99861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2000">
        <p:pull dir="r"/>
      </p:transition>
    </mc:Choice>
    <mc:Fallback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Main St Heritage 24pp DL (web version) 18.pdf" descr="Main St Heritage 24pp DL (web version) 18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86100" y="1536700"/>
            <a:ext cx="5017736" cy="1064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8" name="The english church 1900c.jpg" descr="The english church 1900c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71448" y="2985157"/>
            <a:ext cx="12825553" cy="7745686"/>
          </a:xfrm>
          <a:prstGeom prst="rect">
            <a:avLst/>
          </a:prstGeom>
          <a:ln w="12700">
            <a:miter lim="400000"/>
          </a:ln>
        </p:spPr>
      </p:pic>
      <p:sp>
        <p:nvSpPr>
          <p:cNvPr id="369" name="St. Peter’s Church, also the ‘English Church’"/>
          <p:cNvSpPr/>
          <p:nvPr/>
        </p:nvSpPr>
        <p:spPr>
          <a:xfrm>
            <a:off x="7240119" y="11582995"/>
            <a:ext cx="15925801" cy="7239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E0DEC7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pc="47" sz="4000">
                <a:solidFill>
                  <a:srgbClr val="FFFFFF"/>
                </a:solidFill>
                <a:effectLst>
                  <a:outerShdw sx="100000" sy="100000" kx="0" ky="0" algn="b" rotWithShape="0" blurRad="38100" dist="38100" dir="5400000">
                    <a:srgbClr val="0C0C09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pPr/>
            <a:r>
              <a:t>St. Peter’s Church, also the ‘English Church’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2000">
        <p:pull dir="r"/>
      </p:transition>
    </mc:Choice>
    <mc:Fallback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Main St Heritage 24pp DL (web version) 19.pdf" descr="Main St Heritage 24pp DL (web version) 19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60700" y="1536700"/>
            <a:ext cx="5017736" cy="1064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2" name="3.Mechanics Inst.c1910.jpg" descr="3.Mechanics Inst.c1910.jpg"/>
          <p:cNvPicPr>
            <a:picLocks noChangeAspect="1"/>
          </p:cNvPicPr>
          <p:nvPr/>
        </p:nvPicPr>
        <p:blipFill>
          <a:blip r:embed="rId3">
            <a:extLst/>
          </a:blip>
          <a:srcRect l="9056" t="575" r="10628" b="8682"/>
          <a:stretch>
            <a:fillRect/>
          </a:stretch>
        </p:blipFill>
        <p:spPr>
          <a:xfrm>
            <a:off x="8089900" y="3022600"/>
            <a:ext cx="13039667" cy="7683500"/>
          </a:xfrm>
          <a:prstGeom prst="rect">
            <a:avLst/>
          </a:prstGeom>
          <a:ln w="12700">
            <a:miter lim="400000"/>
          </a:ln>
        </p:spPr>
      </p:pic>
      <p:sp>
        <p:nvSpPr>
          <p:cNvPr id="373" name="c.1910"/>
          <p:cNvSpPr/>
          <p:nvPr/>
        </p:nvSpPr>
        <p:spPr>
          <a:xfrm>
            <a:off x="7263931" y="11531600"/>
            <a:ext cx="15925801" cy="8763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E0DEC7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pc="58" sz="5000">
                <a:solidFill>
                  <a:srgbClr val="FFFFFF"/>
                </a:solidFill>
                <a:effectLst>
                  <a:outerShdw sx="100000" sy="100000" kx="0" ky="0" algn="b" rotWithShape="0" blurRad="38100" dist="38100" dir="5400000">
                    <a:srgbClr val="0C0C09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pPr/>
            <a:r>
              <a:t>c.1910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2000">
        <p:pull dir="r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Main St Heritage 24pp DL (web version) 5.pdf" descr="Main St Heritage 24pp DL (web version) 5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1536700"/>
            <a:ext cx="5017736" cy="1064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Main St.WTimes 1922 1.jpg" descr="Main St.WTimes 1922 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85100" y="3733800"/>
            <a:ext cx="13449300" cy="6260039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1922"/>
          <p:cNvSpPr/>
          <p:nvPr/>
        </p:nvSpPr>
        <p:spPr>
          <a:xfrm>
            <a:off x="7263931" y="11531600"/>
            <a:ext cx="15925801" cy="8763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E0DEC7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pc="58" sz="5000">
                <a:solidFill>
                  <a:srgbClr val="FFFFFF"/>
                </a:solidFill>
                <a:effectLst>
                  <a:outerShdw sx="100000" sy="100000" kx="0" ky="0" algn="b" rotWithShape="0" blurRad="38100" dist="38100" dir="5400000">
                    <a:srgbClr val="0C0C09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pPr/>
            <a:r>
              <a:t>1922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2000">
        <p:pull dir="r"/>
      </p:transition>
    </mc:Choice>
    <mc:Fallback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Main St Heritage 24pp DL (web version) 19.pdf" descr="Main St Heritage 24pp DL (web version) 19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60700" y="1536700"/>
            <a:ext cx="5017736" cy="1064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6" name="Pictures advert-filtered.jpeg" descr="Pictures advert-filtered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29775" y="4013200"/>
            <a:ext cx="12683874" cy="6985001"/>
          </a:xfrm>
          <a:prstGeom prst="rect">
            <a:avLst/>
          </a:prstGeom>
          <a:ln w="12700">
            <a:miter lim="400000"/>
          </a:ln>
        </p:spPr>
      </p:pic>
      <p:sp>
        <p:nvSpPr>
          <p:cNvPr id="377" name="Rankini’s advert"/>
          <p:cNvSpPr/>
          <p:nvPr/>
        </p:nvSpPr>
        <p:spPr>
          <a:xfrm>
            <a:off x="7263931" y="11531600"/>
            <a:ext cx="15925801" cy="8763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E0DEC7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pc="58" sz="5000">
                <a:solidFill>
                  <a:srgbClr val="FFFFFF"/>
                </a:solidFill>
                <a:effectLst>
                  <a:outerShdw sx="100000" sy="100000" kx="0" ky="0" algn="b" rotWithShape="0" blurRad="38100" dist="38100" dir="5400000">
                    <a:srgbClr val="0C0C09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pPr/>
            <a:r>
              <a:t>Rankini’s advert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2000">
        <p:pull dir="r"/>
      </p:transition>
    </mc:Choice>
    <mc:Fallback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Main St Heritage 24pp DL (web version) 20.pdf" descr="Main St Heritage 24pp DL (web version) 20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1536700"/>
            <a:ext cx="5017736" cy="1064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" name="Federal House c1914.jpg" descr="Federal House c191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40700" y="1992028"/>
            <a:ext cx="12988593" cy="9731944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Operated by Nunns c.1914"/>
          <p:cNvSpPr/>
          <p:nvPr/>
        </p:nvSpPr>
        <p:spPr>
          <a:xfrm>
            <a:off x="7263931" y="11772900"/>
            <a:ext cx="15925801" cy="8763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E0DEC7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pc="58" sz="5000">
                <a:solidFill>
                  <a:srgbClr val="FFFFFF"/>
                </a:solidFill>
                <a:effectLst>
                  <a:outerShdw sx="100000" sy="100000" kx="0" ky="0" algn="b" rotWithShape="0" blurRad="38100" dist="38100" dir="5400000">
                    <a:srgbClr val="0C0C09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pPr/>
            <a:r>
              <a:t>Operated by Nunns c.1914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2000">
        <p:pull dir="r"/>
      </p:transition>
    </mc:Choice>
    <mc:Fallback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Main St Heritage 24pp DL (web version) 20.pdf" descr="Main St Heritage 24pp DL (web version) 20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1536700"/>
            <a:ext cx="5017736" cy="1064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4" name="Fed Cash Strs (Higgs)1914.jpg" descr="Fed Cash Strs (Higgs)191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80400" y="1892300"/>
            <a:ext cx="12617561" cy="993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2000">
        <p:pull dir="r"/>
      </p:transition>
    </mc:Choice>
    <mc:Fallback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Main St Heritage 24pp DL (web version) 20.pdf" descr="Main St Heritage 24pp DL (web version) 20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1536700"/>
            <a:ext cx="5017736" cy="1064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7" name="Fed House advert.jpg" descr="Fed House advert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207500" y="520700"/>
            <a:ext cx="9448801" cy="126638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2000">
        <p:pull dir="r"/>
      </p:transition>
    </mc:Choice>
    <mc:Fallback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Main St Heritage 24pp DL (web version) 20.pdf" descr="Main St Heritage 24pp DL (web version) 20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1536700"/>
            <a:ext cx="5017736" cy="1064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0" name="Fed.Hse Advert-filtered.jpeg" descr="Fed.Hse Advert-filtered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25000" y="254000"/>
            <a:ext cx="9603660" cy="131980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2000">
        <p:pull dir="r"/>
      </p:transition>
    </mc:Choice>
    <mc:Fallback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Main St Heritage 24pp DL (web version) 21.pdf" descr="Main St Heritage 24pp DL (web version) 2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60700" y="1536700"/>
            <a:ext cx="5017736" cy="1064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3" name="Post Office Mornington-filtered.jpeg" descr="Post Office Mornington-filtered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67700" y="2628900"/>
            <a:ext cx="13019485" cy="8466524"/>
          </a:xfrm>
          <a:prstGeom prst="rect">
            <a:avLst/>
          </a:prstGeom>
          <a:ln w="12700">
            <a:miter lim="400000"/>
          </a:ln>
        </p:spPr>
      </p:pic>
      <p:sp>
        <p:nvSpPr>
          <p:cNvPr id="394" name="c.1910"/>
          <p:cNvSpPr/>
          <p:nvPr/>
        </p:nvSpPr>
        <p:spPr>
          <a:xfrm>
            <a:off x="7263931" y="11531600"/>
            <a:ext cx="15925801" cy="8763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E0DEC7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pc="58" sz="5000">
                <a:solidFill>
                  <a:srgbClr val="FFFFFF"/>
                </a:solidFill>
                <a:effectLst>
                  <a:outerShdw sx="100000" sy="100000" kx="0" ky="0" algn="b" rotWithShape="0" blurRad="38100" dist="38100" dir="5400000">
                    <a:srgbClr val="0C0C09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pPr/>
            <a:r>
              <a:t>c.1910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2000">
        <p:pull dir="r"/>
      </p:transition>
    </mc:Choice>
    <mc:Fallback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Main St Heritage 24pp DL (web version) 21.pdf" descr="Main St Heritage 24pp DL (web version) 2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60700" y="1536700"/>
            <a:ext cx="5017736" cy="1064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7" name="mail coach-filtered.jpeg" descr="mail coach-filtered.jpeg"/>
          <p:cNvPicPr>
            <a:picLocks noChangeAspect="1"/>
          </p:cNvPicPr>
          <p:nvPr/>
        </p:nvPicPr>
        <p:blipFill>
          <a:blip r:embed="rId3">
            <a:extLst/>
          </a:blip>
          <a:srcRect l="763" t="6630" r="678" b="6265"/>
          <a:stretch>
            <a:fillRect/>
          </a:stretch>
        </p:blipFill>
        <p:spPr>
          <a:xfrm>
            <a:off x="8293100" y="2781300"/>
            <a:ext cx="12885243" cy="812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98" name="Cobb &amp; Co Coach"/>
          <p:cNvSpPr/>
          <p:nvPr/>
        </p:nvSpPr>
        <p:spPr>
          <a:xfrm>
            <a:off x="7621119" y="11557000"/>
            <a:ext cx="15925801" cy="8763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E0DEC7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pc="58" sz="5000">
                <a:solidFill>
                  <a:srgbClr val="FFFFFF"/>
                </a:solidFill>
                <a:effectLst>
                  <a:outerShdw sx="100000" sy="100000" kx="0" ky="0" algn="b" rotWithShape="0" blurRad="38100" dist="38100" dir="5400000">
                    <a:srgbClr val="0C0C09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pPr/>
            <a:r>
              <a:t>Cobb &amp; Co Coach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2000">
        <p:pull dir="r"/>
      </p:transition>
    </mc:Choice>
    <mc:Fallback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Main St Heritage 24pp DL (web version) 21.pdf" descr="Main St Heritage 24pp DL (web version) 2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60700" y="1536700"/>
            <a:ext cx="5017736" cy="1064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1" name="telegram  balcombe-filtered.jpeg" descr="telegram  balcombe-filtered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07400" y="1981200"/>
            <a:ext cx="12830345" cy="10274301"/>
          </a:xfrm>
          <a:prstGeom prst="rect">
            <a:avLst/>
          </a:prstGeom>
          <a:ln w="12700">
            <a:miter lim="400000"/>
          </a:ln>
        </p:spPr>
      </p:pic>
      <p:sp>
        <p:nvSpPr>
          <p:cNvPr id="402" name="Telegram 1870s"/>
          <p:cNvSpPr/>
          <p:nvPr/>
        </p:nvSpPr>
        <p:spPr>
          <a:xfrm>
            <a:off x="7287744" y="12344400"/>
            <a:ext cx="15925801" cy="8763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E0DEC7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pc="58" sz="5000">
                <a:solidFill>
                  <a:srgbClr val="FFFFFF"/>
                </a:solidFill>
                <a:effectLst>
                  <a:outerShdw sx="100000" sy="100000" kx="0" ky="0" algn="b" rotWithShape="0" blurRad="38100" dist="38100" dir="5400000">
                    <a:srgbClr val="0C0C09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pPr/>
            <a:r>
              <a:t>Telegram 1870s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2000">
        <p:pull dir="r"/>
      </p:transition>
    </mc:Choice>
    <mc:Fallback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Main St Heritage 24pp DL (web version) 21.pdf" descr="Main St Heritage 24pp DL (web version) 2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60700" y="1536700"/>
            <a:ext cx="5017736" cy="1064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5" name="septeria cement co tele-filtered.jpeg" descr="septeria cement co tele-filtered.jpeg"/>
          <p:cNvPicPr>
            <a:picLocks noChangeAspect="1"/>
          </p:cNvPicPr>
          <p:nvPr/>
        </p:nvPicPr>
        <p:blipFill>
          <a:blip r:embed="rId3">
            <a:extLst/>
          </a:blip>
          <a:srcRect l="1797" t="2868" r="124" b="1718"/>
          <a:stretch>
            <a:fillRect/>
          </a:stretch>
        </p:blipFill>
        <p:spPr>
          <a:xfrm>
            <a:off x="8597900" y="2057400"/>
            <a:ext cx="12471400" cy="9715500"/>
          </a:xfrm>
          <a:prstGeom prst="rect">
            <a:avLst/>
          </a:prstGeom>
          <a:ln w="12700">
            <a:miter lim="400000"/>
          </a:ln>
        </p:spPr>
      </p:pic>
      <p:sp>
        <p:nvSpPr>
          <p:cNvPr id="406" name="Telegram 1862"/>
          <p:cNvSpPr/>
          <p:nvPr/>
        </p:nvSpPr>
        <p:spPr>
          <a:xfrm>
            <a:off x="7263931" y="12077700"/>
            <a:ext cx="15925801" cy="8763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E0DEC7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pc="58" sz="5000">
                <a:solidFill>
                  <a:srgbClr val="FFFFFF"/>
                </a:solidFill>
                <a:effectLst>
                  <a:outerShdw sx="100000" sy="100000" kx="0" ky="0" algn="b" rotWithShape="0" blurRad="38100" dist="38100" dir="5400000">
                    <a:srgbClr val="0C0C09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pPr/>
            <a:r>
              <a:t>Telegram 1862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2000">
        <p:pull dir="r"/>
      </p:transition>
    </mc:Choice>
    <mc:Fallback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Main St Heritage 24pp DL (web version) 21.pdf" descr="Main St Heritage 24pp DL (web version) 2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60700" y="1536700"/>
            <a:ext cx="5017736" cy="1064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9" name="turkey telegram-filtered.jpg" descr="turkey telegram-filtered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29600" y="1663700"/>
            <a:ext cx="12948439" cy="10394157"/>
          </a:xfrm>
          <a:prstGeom prst="rect">
            <a:avLst/>
          </a:prstGeom>
          <a:ln w="12700">
            <a:miter lim="400000"/>
          </a:ln>
        </p:spPr>
      </p:pic>
      <p:sp>
        <p:nvSpPr>
          <p:cNvPr id="410" name="Telegram from Butchart of Beleura 1862"/>
          <p:cNvSpPr/>
          <p:nvPr/>
        </p:nvSpPr>
        <p:spPr>
          <a:xfrm>
            <a:off x="5692306" y="12331700"/>
            <a:ext cx="18503901" cy="8763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E0DEC7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pc="58" sz="5000">
                <a:solidFill>
                  <a:srgbClr val="FFFFFF"/>
                </a:solidFill>
                <a:effectLst>
                  <a:outerShdw sx="100000" sy="100000" kx="0" ky="0" algn="b" rotWithShape="0" blurRad="38100" dist="38100" dir="5400000">
                    <a:srgbClr val="0C0C09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pPr/>
            <a:r>
              <a:t>Telegram from Butchart of Beleura 1862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2000">
        <p:pull dir="r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Main St Heritage 24pp DL (web version) 5.pdf" descr="Main St Heritage 24pp DL (web version) 5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1536700"/>
            <a:ext cx="5017736" cy="1064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Courthouse and police station-filtered.jpeg" descr="Courthouse and police station-filtered.jpeg"/>
          <p:cNvPicPr>
            <a:picLocks noChangeAspect="1"/>
          </p:cNvPicPr>
          <p:nvPr/>
        </p:nvPicPr>
        <p:blipFill>
          <a:blip r:embed="rId3">
            <a:extLst/>
          </a:blip>
          <a:srcRect l="14531" t="20043" r="2492" b="19925"/>
          <a:stretch>
            <a:fillRect/>
          </a:stretch>
        </p:blipFill>
        <p:spPr>
          <a:xfrm>
            <a:off x="7848600" y="3502948"/>
            <a:ext cx="13235448" cy="6709894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Courthouse and Police Station"/>
          <p:cNvSpPr/>
          <p:nvPr/>
        </p:nvSpPr>
        <p:spPr>
          <a:xfrm>
            <a:off x="7263931" y="11531600"/>
            <a:ext cx="15925801" cy="8763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E0DEC7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pc="58" sz="5000">
                <a:solidFill>
                  <a:srgbClr val="FFFFFF"/>
                </a:solidFill>
                <a:effectLst>
                  <a:outerShdw sx="100000" sy="100000" kx="0" ky="0" algn="b" rotWithShape="0" blurRad="38100" dist="38100" dir="5400000">
                    <a:srgbClr val="0C0C09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pPr/>
            <a:r>
              <a:t>Courthouse and Police Station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2000">
        <p:pull dir="r"/>
      </p:transition>
    </mc:Choice>
    <mc:Fallback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Main St Heritage 24pp DL (web version) 22.pdf" descr="Main St Heritage 24pp DL (web version) 22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60700" y="1536700"/>
            <a:ext cx="5017736" cy="1064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3" name="State savings bank adv-filtered.jpeg" descr="State savings bank adv-filtered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89611" y="1841500"/>
            <a:ext cx="13092811" cy="100369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2000">
        <p:pull dir="r"/>
      </p:transition>
    </mc:Choice>
    <mc:Fallback>
      <p:transition spd="slow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Main St Heritage 24pp DL (web version) 22.pdf" descr="Main St Heritage 24pp DL (web version) 22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60700" y="1536700"/>
            <a:ext cx="5017736" cy="1064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6" name="Holcombe to Royal-filtered.jpeg" descr="Holcombe to Royal-filtered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02600" y="2679700"/>
            <a:ext cx="13081435" cy="8358188"/>
          </a:xfrm>
          <a:prstGeom prst="rect">
            <a:avLst/>
          </a:prstGeom>
          <a:ln w="12700">
            <a:miter lim="400000"/>
          </a:ln>
        </p:spPr>
      </p:pic>
      <p:sp>
        <p:nvSpPr>
          <p:cNvPr id="417" name="Esplanade guest house and hotels"/>
          <p:cNvSpPr/>
          <p:nvPr/>
        </p:nvSpPr>
        <p:spPr>
          <a:xfrm>
            <a:off x="7478244" y="11531600"/>
            <a:ext cx="15925801" cy="8763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E0DEC7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pc="58" sz="5000">
                <a:solidFill>
                  <a:srgbClr val="FFFFFF"/>
                </a:solidFill>
                <a:effectLst>
                  <a:outerShdw sx="100000" sy="100000" kx="0" ky="0" algn="b" rotWithShape="0" blurRad="38100" dist="38100" dir="5400000">
                    <a:srgbClr val="0C0C09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pPr/>
            <a:r>
              <a:t>Esplanade guest house and hotels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2000">
        <p:pull dir="r"/>
      </p:transition>
    </mc:Choice>
    <mc:Fallback>
      <p:transition spd="slow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Main St Heritage 24pp DL (web version) 22.pdf" descr="Main St Heritage 24pp DL (web version) 22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60700" y="1536700"/>
            <a:ext cx="5017736" cy="1064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20" name="Royal Hotel advert-filtered.jpeg" descr="Royal Hotel advert-filtered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02600" y="3441700"/>
            <a:ext cx="13108782" cy="76627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2000">
        <p:pull dir="r"/>
      </p:transition>
    </mc:Choice>
    <mc:Fallback>
      <p:transition spd="slow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Main St Heritage 24pp DL (web version) 23.pdf" descr="Main St Heritage 24pp DL (web version) 23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39200" y="0"/>
            <a:ext cx="6466772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2000">
        <p:pull dir="r"/>
      </p:transition>
    </mc:Choice>
    <mc:Fallback>
      <p:transition spd="slow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The Audio Tour of Historic Main Street Mornington is supported through funding from the Australian Government’s 2013/14 Community Heritage Election Commitments…"/>
          <p:cNvSpPr/>
          <p:nvPr/>
        </p:nvSpPr>
        <p:spPr>
          <a:xfrm>
            <a:off x="1048869" y="660400"/>
            <a:ext cx="22288501" cy="123952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E0DEC7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pc="58" sz="5000">
                <a:solidFill>
                  <a:srgbClr val="FFFFFF"/>
                </a:solidFill>
                <a:effectLst>
                  <a:outerShdw sx="100000" sy="100000" kx="0" ky="0" algn="b" rotWithShape="0" blurRad="38100" dist="38100" dir="5400000">
                    <a:srgbClr val="0C0C09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pPr>
          </a:p>
          <a:p>
            <a:pPr>
              <a:defRPr b="1" spc="58" sz="5000">
                <a:solidFill>
                  <a:srgbClr val="FFFFFF"/>
                </a:solidFill>
                <a:effectLst>
                  <a:outerShdw sx="100000" sy="100000" kx="0" ky="0" algn="b" rotWithShape="0" blurRad="38100" dist="38100" dir="5400000">
                    <a:srgbClr val="0C0C09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pPr>
            <a:r>
              <a:t>The Audio Tour of Historic Main Street Mornington is supported through funding from the Australian Government’s 2013/14 Community Heritage Election Commitments</a:t>
            </a:r>
          </a:p>
          <a:p>
            <a:pPr>
              <a:defRPr b="1" spc="58" sz="5000">
                <a:solidFill>
                  <a:srgbClr val="FFFFFF"/>
                </a:solidFill>
                <a:effectLst>
                  <a:outerShdw sx="100000" sy="100000" kx="0" ky="0" algn="b" rotWithShape="0" blurRad="38100" dist="38100" dir="5400000">
                    <a:srgbClr val="0C0C09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pPr>
          </a:p>
          <a:p>
            <a:pPr>
              <a:defRPr b="1" spc="37" sz="3200">
                <a:solidFill>
                  <a:srgbClr val="FFFFFF"/>
                </a:solidFill>
                <a:effectLst>
                  <a:outerShdw sx="100000" sy="100000" kx="0" ky="0" algn="b" rotWithShape="0" blurRad="38100" dist="38100" dir="5400000">
                    <a:srgbClr val="0C0C09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pPr>
            <a:r>
              <a:t>The Mornington &amp; District Historical Society would like to thank:</a:t>
            </a:r>
          </a:p>
          <a:p>
            <a:pPr>
              <a:defRPr b="1" spc="37" sz="3200">
                <a:solidFill>
                  <a:srgbClr val="FFFFFF"/>
                </a:solidFill>
                <a:effectLst>
                  <a:outerShdw sx="100000" sy="100000" kx="0" ky="0" algn="b" rotWithShape="0" blurRad="38100" dist="38100" dir="5400000">
                    <a:srgbClr val="0C0C09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pPr>
          </a:p>
          <a:p>
            <a:pPr>
              <a:defRPr b="1" spc="37" sz="3200">
                <a:solidFill>
                  <a:srgbClr val="FFFFFF"/>
                </a:solidFill>
                <a:effectLst>
                  <a:outerShdw sx="100000" sy="100000" kx="0" ky="0" algn="b" rotWithShape="0" blurRad="38100" dist="38100" dir="5400000">
                    <a:srgbClr val="0C0C09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pPr>
            <a:r>
              <a:t>Mr. Bruce Billson MP</a:t>
            </a:r>
          </a:p>
          <a:p>
            <a:pPr>
              <a:defRPr b="1" spc="37" sz="3200">
                <a:solidFill>
                  <a:srgbClr val="FFFFFF"/>
                </a:solidFill>
                <a:effectLst>
                  <a:outerShdw sx="100000" sy="100000" kx="0" ky="0" algn="b" rotWithShape="0" blurRad="38100" dist="38100" dir="5400000">
                    <a:srgbClr val="0C0C09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pPr>
            <a:r>
              <a:t>The Mornington Chamber of Commerce</a:t>
            </a:r>
          </a:p>
          <a:p>
            <a:pPr>
              <a:defRPr b="1" spc="37" sz="3200">
                <a:solidFill>
                  <a:srgbClr val="FFFFFF"/>
                </a:solidFill>
                <a:effectLst>
                  <a:outerShdw sx="100000" sy="100000" kx="0" ky="0" algn="b" rotWithShape="0" blurRad="38100" dist="38100" dir="5400000">
                    <a:srgbClr val="0C0C09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pPr>
            <a:r>
              <a:t>Councillor Bev Colomb</a:t>
            </a:r>
          </a:p>
          <a:p>
            <a:pPr>
              <a:defRPr b="1" spc="37" sz="3200">
                <a:solidFill>
                  <a:srgbClr val="FFFFFF"/>
                </a:solidFill>
                <a:effectLst>
                  <a:outerShdw sx="100000" sy="100000" kx="0" ky="0" algn="b" rotWithShape="0" blurRad="38100" dist="38100" dir="5400000">
                    <a:srgbClr val="0C0C09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pPr>
          </a:p>
          <a:p>
            <a:pPr>
              <a:defRPr b="1" spc="37" sz="3200">
                <a:solidFill>
                  <a:srgbClr val="FFFFFF"/>
                </a:solidFill>
                <a:effectLst>
                  <a:outerShdw sx="100000" sy="100000" kx="0" ky="0" algn="b" rotWithShape="0" blurRad="38100" dist="38100" dir="5400000">
                    <a:srgbClr val="0C0C09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pPr>
            <a:r>
              <a:t>Mrs. Val Wilson OAM</a:t>
            </a:r>
          </a:p>
          <a:p>
            <a:pPr>
              <a:defRPr b="1" spc="37" sz="3200">
                <a:solidFill>
                  <a:srgbClr val="FFFFFF"/>
                </a:solidFill>
                <a:effectLst>
                  <a:outerShdw sx="100000" sy="100000" kx="0" ky="0" algn="b" rotWithShape="0" blurRad="38100" dist="38100" dir="5400000">
                    <a:srgbClr val="0C0C09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pPr>
            <a:r>
              <a:t>Mr. Michael Collins</a:t>
            </a:r>
          </a:p>
          <a:p>
            <a:pPr>
              <a:defRPr b="1" spc="37" sz="3200">
                <a:solidFill>
                  <a:srgbClr val="FFFFFF"/>
                </a:solidFill>
                <a:effectLst>
                  <a:outerShdw sx="100000" sy="100000" kx="0" ky="0" algn="b" rotWithShape="0" blurRad="38100" dist="38100" dir="5400000">
                    <a:srgbClr val="0C0C09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pPr>
            <a:r>
              <a:t>Mrs. Janet Groves</a:t>
            </a:r>
          </a:p>
          <a:p>
            <a:pPr>
              <a:defRPr b="1" spc="37" sz="3200">
                <a:solidFill>
                  <a:srgbClr val="FFFFFF"/>
                </a:solidFill>
                <a:effectLst>
                  <a:outerShdw sx="100000" sy="100000" kx="0" ky="0" algn="b" rotWithShape="0" blurRad="38100" dist="38100" dir="5400000">
                    <a:srgbClr val="0C0C09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pPr>
            <a:r>
              <a:t>Mr. Mick Taylor</a:t>
            </a:r>
          </a:p>
          <a:p>
            <a:pPr>
              <a:defRPr b="1" spc="37" sz="3200">
                <a:solidFill>
                  <a:srgbClr val="FFFFFF"/>
                </a:solidFill>
                <a:effectLst>
                  <a:outerShdw sx="100000" sy="100000" kx="0" ky="0" algn="b" rotWithShape="0" blurRad="38100" dist="38100" dir="5400000">
                    <a:srgbClr val="0C0C09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pPr>
            <a:r>
              <a:t>Mrs. Diane White</a:t>
            </a:r>
          </a:p>
          <a:p>
            <a:pPr>
              <a:defRPr b="1" spc="37" sz="3200">
                <a:solidFill>
                  <a:srgbClr val="FFFFFF"/>
                </a:solidFill>
                <a:effectLst>
                  <a:outerShdw sx="100000" sy="100000" kx="0" ky="0" algn="b" rotWithShape="0" blurRad="38100" dist="38100" dir="5400000">
                    <a:srgbClr val="0C0C09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pPr>
          </a:p>
          <a:p>
            <a:pPr>
              <a:defRPr b="1" spc="37" sz="3200">
                <a:solidFill>
                  <a:srgbClr val="FFFFFF"/>
                </a:solidFill>
                <a:effectLst>
                  <a:outerShdw sx="100000" sy="100000" kx="0" ky="0" algn="b" rotWithShape="0" blurRad="38100" dist="38100" dir="5400000">
                    <a:srgbClr val="0C0C09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pPr>
            <a:r>
              <a:t>Lavender Hill Multimedia</a:t>
            </a:r>
          </a:p>
          <a:p>
            <a:pPr>
              <a:defRPr b="1" spc="37" sz="3200">
                <a:solidFill>
                  <a:srgbClr val="FFFFFF"/>
                </a:solidFill>
                <a:effectLst>
                  <a:outerShdw sx="100000" sy="100000" kx="0" ky="0" algn="b" rotWithShape="0" blurRad="38100" dist="38100" dir="5400000">
                    <a:srgbClr val="0C0C09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pPr>
            <a:r>
              <a:t>iSite Media</a:t>
            </a:r>
          </a:p>
          <a:p>
            <a:pPr>
              <a:defRPr b="1" spc="37" sz="3200">
                <a:solidFill>
                  <a:srgbClr val="FFFFFF"/>
                </a:solidFill>
                <a:effectLst>
                  <a:outerShdw sx="100000" sy="100000" kx="0" ky="0" algn="b" rotWithShape="0" blurRad="38100" dist="38100" dir="5400000">
                    <a:srgbClr val="0C0C09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pPr>
            <a:r>
              <a:t>Banana Graphics Pty. Ltd.</a:t>
            </a:r>
          </a:p>
          <a:p>
            <a:pPr>
              <a:defRPr b="1" spc="37" sz="3200">
                <a:solidFill>
                  <a:srgbClr val="FFFFFF"/>
                </a:solidFill>
                <a:effectLst>
                  <a:outerShdw sx="100000" sy="100000" kx="0" ky="0" algn="b" rotWithShape="0" blurRad="38100" dist="38100" dir="5400000">
                    <a:srgbClr val="0C0C09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pPr>
            <a:r>
              <a:t>Evan Stampe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2000">
        <p:pull dir="r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Main St Heritage 24pp DL (web version) 5.pdf" descr="Main St Heritage 24pp DL (web version) 5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1536700"/>
            <a:ext cx="5017736" cy="1064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Mornington Grain store c1914jpg.jpg" descr="Mornington Grain store c1914jpg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82000" y="2019300"/>
            <a:ext cx="12626579" cy="9667224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J. Blacker - see also Plaque 11"/>
          <p:cNvSpPr/>
          <p:nvPr/>
        </p:nvSpPr>
        <p:spPr>
          <a:xfrm>
            <a:off x="7597306" y="12153900"/>
            <a:ext cx="15925801" cy="8763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E0DEC7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pc="58" sz="5000">
                <a:solidFill>
                  <a:srgbClr val="FFFFFF"/>
                </a:solidFill>
                <a:effectLst>
                  <a:outerShdw sx="100000" sy="100000" kx="0" ky="0" algn="b" rotWithShape="0" blurRad="38100" dist="38100" dir="5400000">
                    <a:srgbClr val="0C0C09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pPr/>
            <a:r>
              <a:t>J. Blacker - see also Plaque 11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 p14:dur="2000">
        <p:pull dir="r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HardCover">
  <a:themeElements>
    <a:clrScheme name="HardCover">
      <a:dk1>
        <a:srgbClr val="6E603B"/>
      </a:dk1>
      <a:lt1>
        <a:srgbClr val="33446E"/>
      </a:lt1>
      <a:dk2>
        <a:srgbClr val="5C5A52"/>
      </a:dk2>
      <a:lt2>
        <a:srgbClr val="DCDEE0"/>
      </a:lt2>
      <a:accent1>
        <a:srgbClr val="80989C"/>
      </a:accent1>
      <a:accent2>
        <a:srgbClr val="A8AB65"/>
      </a:accent2>
      <a:accent3>
        <a:srgbClr val="CBAC69"/>
      </a:accent3>
      <a:accent4>
        <a:srgbClr val="CF7330"/>
      </a:accent4>
      <a:accent5>
        <a:srgbClr val="B44C34"/>
      </a:accent5>
      <a:accent6>
        <a:srgbClr val="8C869B"/>
      </a:accent6>
      <a:hlink>
        <a:srgbClr val="0000FF"/>
      </a:hlink>
      <a:folHlink>
        <a:srgbClr val="FF00FF"/>
      </a:folHlink>
    </a:clrScheme>
    <a:fontScheme name="HardCover">
      <a:majorFont>
        <a:latin typeface="American Typewriter"/>
        <a:ea typeface="American Typewriter"/>
        <a:cs typeface="American Typewriter"/>
      </a:majorFont>
      <a:minorFont>
        <a:latin typeface="American Typewriter"/>
        <a:ea typeface="American Typewriter"/>
        <a:cs typeface="American Typewriter"/>
      </a:minorFont>
    </a:fontScheme>
    <a:fmtScheme name="HardCov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400" u="none" kumimoji="0" normalizeH="0">
            <a:ln>
              <a:noFill/>
            </a:ln>
            <a:solidFill>
              <a:srgbClr val="FFFDEF"/>
            </a:solidFill>
            <a:effectLst>
              <a:outerShdw sx="100000" sy="100000" kx="0" ky="0" algn="b" rotWithShape="0" blurRad="25400" dist="12700" dir="16200000">
                <a:srgbClr val="000000">
                  <a:alpha val="40000"/>
                </a:srgbClr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2">
              <a:satOff val="-3676"/>
              <a:lumOff val="-12171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600" u="none" kumimoji="0" normalizeH="0">
            <a:ln>
              <a:noFill/>
            </a:ln>
            <a:solidFill>
              <a:srgbClr val="6E603B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HardCover">
  <a:themeElements>
    <a:clrScheme name="HardCover">
      <a:dk1>
        <a:srgbClr val="000000"/>
      </a:dk1>
      <a:lt1>
        <a:srgbClr val="FFFFFF"/>
      </a:lt1>
      <a:dk2>
        <a:srgbClr val="5C5A52"/>
      </a:dk2>
      <a:lt2>
        <a:srgbClr val="DCDEE0"/>
      </a:lt2>
      <a:accent1>
        <a:srgbClr val="80989C"/>
      </a:accent1>
      <a:accent2>
        <a:srgbClr val="A8AB65"/>
      </a:accent2>
      <a:accent3>
        <a:srgbClr val="CBAC69"/>
      </a:accent3>
      <a:accent4>
        <a:srgbClr val="CF7330"/>
      </a:accent4>
      <a:accent5>
        <a:srgbClr val="B44C34"/>
      </a:accent5>
      <a:accent6>
        <a:srgbClr val="8C869B"/>
      </a:accent6>
      <a:hlink>
        <a:srgbClr val="0000FF"/>
      </a:hlink>
      <a:folHlink>
        <a:srgbClr val="FF00FF"/>
      </a:folHlink>
    </a:clrScheme>
    <a:fontScheme name="HardCover">
      <a:majorFont>
        <a:latin typeface="American Typewriter"/>
        <a:ea typeface="American Typewriter"/>
        <a:cs typeface="American Typewriter"/>
      </a:majorFont>
      <a:minorFont>
        <a:latin typeface="American Typewriter"/>
        <a:ea typeface="American Typewriter"/>
        <a:cs typeface="American Typewriter"/>
      </a:minorFont>
    </a:fontScheme>
    <a:fmtScheme name="HardCov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400" u="none" kumimoji="0" normalizeH="0">
            <a:ln>
              <a:noFill/>
            </a:ln>
            <a:solidFill>
              <a:srgbClr val="FFFDEF"/>
            </a:solidFill>
            <a:effectLst>
              <a:outerShdw sx="100000" sy="100000" kx="0" ky="0" algn="b" rotWithShape="0" blurRad="25400" dist="12700" dir="16200000">
                <a:srgbClr val="000000">
                  <a:alpha val="40000"/>
                </a:srgbClr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2">
              <a:satOff val="-3676"/>
              <a:lumOff val="-12171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600" u="none" kumimoji="0" normalizeH="0">
            <a:ln>
              <a:noFill/>
            </a:ln>
            <a:solidFill>
              <a:srgbClr val="6E603B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